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21" r:id="rId1"/>
  </p:sldMasterIdLst>
  <p:notesMasterIdLst>
    <p:notesMasterId r:id="rId14"/>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embeddedFontLst>
    <p:embeddedFont>
      <p:font typeface="Pristina" pitchFamily="66" charset="0"/>
      <p:regular r:id="rId15"/>
    </p:embeddedFont>
    <p:embeddedFont>
      <p:font typeface="Wingdings 2" pitchFamily="18" charset="2"/>
      <p:regular r:id="rId16"/>
    </p:embeddedFont>
    <p:embeddedFont>
      <p:font typeface="Calibri" pitchFamily="34" charset="0"/>
      <p:regular r:id="rId17"/>
      <p:bold r:id="rId18"/>
      <p:italic r:id="rId19"/>
      <p:boldItalic r:id="rId20"/>
    </p:embeddedFont>
    <p:embeddedFont>
      <p:font typeface="Consolas" pitchFamily="49" charset="0"/>
      <p:regular r:id="rId21"/>
      <p:bold r:id="rId22"/>
      <p:italic r:id="rId23"/>
      <p:boldItalic r:id="rId24"/>
    </p:embeddedFont>
    <p:embeddedFont>
      <p:font typeface="Corbel" pitchFamily="34" charset="0"/>
      <p:regular r:id="rId25"/>
      <p:bold r:id="rId26"/>
      <p:italic r:id="rId27"/>
      <p:boldItalic r:id="rId28"/>
    </p:embeddedFont>
    <p:embeddedFont>
      <p:font typeface="Estrangelo Edessa" pitchFamily="66" charset="0"/>
      <p:regular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712" autoAdjust="0"/>
  </p:normalViewPr>
  <p:slideViewPr>
    <p:cSldViewPr>
      <p:cViewPr varScale="1">
        <p:scale>
          <a:sx n="51" d="100"/>
          <a:sy n="51" d="100"/>
        </p:scale>
        <p:origin x="-191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font" Target="fonts/font1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font" Target="fonts/font14.fntdata"/><Relationship Id="rId10" Type="http://schemas.openxmlformats.org/officeDocument/2006/relationships/slide" Target="slides/slide9.xml"/><Relationship Id="rId19" Type="http://schemas.openxmlformats.org/officeDocument/2006/relationships/font" Target="fonts/font5.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font" Target="fonts/font13.fntdata"/><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258FD0-00BF-4E4C-8332-5B033CA315A0}" type="doc">
      <dgm:prSet loTypeId="urn:microsoft.com/office/officeart/2005/8/layout/vList5" loCatId="list" qsTypeId="urn:microsoft.com/office/officeart/2005/8/quickstyle/simple5" qsCatId="simple" csTypeId="urn:microsoft.com/office/officeart/2005/8/colors/accent3_5" csCatId="accent3" phldr="1"/>
      <dgm:spPr/>
      <dgm:t>
        <a:bodyPr/>
        <a:lstStyle/>
        <a:p>
          <a:endParaRPr lang="en-US"/>
        </a:p>
      </dgm:t>
    </dgm:pt>
    <dgm:pt modelId="{A06CC340-DB20-4DEC-883B-E70BFC33C68D}">
      <dgm:prSet phldrT="[Text]"/>
      <dgm:spPr/>
      <dgm:t>
        <a:bodyPr/>
        <a:lstStyle/>
        <a:p>
          <a:r>
            <a:rPr lang="en-US" dirty="0" smtClean="0"/>
            <a:t>T</a:t>
          </a:r>
          <a:endParaRPr lang="en-US" dirty="0"/>
        </a:p>
      </dgm:t>
    </dgm:pt>
    <dgm:pt modelId="{043F4085-9773-401B-9C26-B16F904651E6}" type="parTrans" cxnId="{D31C2AA6-619F-43E0-8E82-66EFF5DC5CD8}">
      <dgm:prSet/>
      <dgm:spPr/>
      <dgm:t>
        <a:bodyPr/>
        <a:lstStyle/>
        <a:p>
          <a:endParaRPr lang="en-US"/>
        </a:p>
      </dgm:t>
    </dgm:pt>
    <dgm:pt modelId="{E314FFED-CEF8-43CC-83B6-E192FEAE8750}" type="sibTrans" cxnId="{D31C2AA6-619F-43E0-8E82-66EFF5DC5CD8}">
      <dgm:prSet/>
      <dgm:spPr/>
      <dgm:t>
        <a:bodyPr/>
        <a:lstStyle/>
        <a:p>
          <a:endParaRPr lang="en-US"/>
        </a:p>
      </dgm:t>
    </dgm:pt>
    <dgm:pt modelId="{F4F2D064-08DC-48BC-A647-B050243639BA}">
      <dgm:prSet phldrT="[Text]" custT="1"/>
      <dgm:spPr/>
      <dgm:t>
        <a:bodyPr/>
        <a:lstStyle/>
        <a:p>
          <a:r>
            <a:rPr lang="en-US" sz="3600" dirty="0" smtClean="0"/>
            <a:t>T</a:t>
          </a:r>
          <a:r>
            <a:rPr lang="en-US" sz="3600" dirty="0" smtClean="0">
              <a:solidFill>
                <a:schemeClr val="tx2">
                  <a:lumMod val="25000"/>
                </a:schemeClr>
              </a:solidFill>
              <a:latin typeface="Pristina" pitchFamily="66" charset="0"/>
              <a:cs typeface="Estrangelo Edessa" pitchFamily="66"/>
            </a:rPr>
            <a:t>eaching</a:t>
          </a:r>
          <a:endParaRPr lang="en-US" sz="3100" dirty="0">
            <a:solidFill>
              <a:schemeClr val="tx2">
                <a:lumMod val="25000"/>
              </a:schemeClr>
            </a:solidFill>
            <a:latin typeface="Pristina" pitchFamily="66" charset="0"/>
            <a:cs typeface="Estrangelo Edessa" pitchFamily="66"/>
          </a:endParaRPr>
        </a:p>
      </dgm:t>
    </dgm:pt>
    <dgm:pt modelId="{814C72B1-86A2-4E66-B7D4-E9ACECD4C772}" type="parTrans" cxnId="{6A5451D4-D977-4F16-8E2E-C523C5B5951C}">
      <dgm:prSet/>
      <dgm:spPr/>
      <dgm:t>
        <a:bodyPr/>
        <a:lstStyle/>
        <a:p>
          <a:endParaRPr lang="en-US"/>
        </a:p>
      </dgm:t>
    </dgm:pt>
    <dgm:pt modelId="{0832D51D-16DA-4102-8D23-BA5C464A0EA0}" type="sibTrans" cxnId="{6A5451D4-D977-4F16-8E2E-C523C5B5951C}">
      <dgm:prSet/>
      <dgm:spPr/>
      <dgm:t>
        <a:bodyPr/>
        <a:lstStyle/>
        <a:p>
          <a:endParaRPr lang="en-US"/>
        </a:p>
      </dgm:t>
    </dgm:pt>
    <dgm:pt modelId="{011D2BF9-E8D4-411A-9F09-037FCAA060F7}">
      <dgm:prSet phldrT="[Text]"/>
      <dgm:spPr/>
      <dgm:t>
        <a:bodyPr/>
        <a:lstStyle/>
        <a:p>
          <a:r>
            <a:rPr lang="en-US" dirty="0" smtClean="0"/>
            <a:t>R</a:t>
          </a:r>
          <a:endParaRPr lang="en-US" dirty="0"/>
        </a:p>
      </dgm:t>
    </dgm:pt>
    <dgm:pt modelId="{F4EA6310-62B1-4424-AD1B-FD93EF7E4A04}" type="parTrans" cxnId="{783884F7-73C3-43CB-ADB5-B31402059164}">
      <dgm:prSet/>
      <dgm:spPr/>
      <dgm:t>
        <a:bodyPr/>
        <a:lstStyle/>
        <a:p>
          <a:endParaRPr lang="en-US"/>
        </a:p>
      </dgm:t>
    </dgm:pt>
    <dgm:pt modelId="{3D27CC73-076E-49FD-9FF8-32B4AE19994B}" type="sibTrans" cxnId="{783884F7-73C3-43CB-ADB5-B31402059164}">
      <dgm:prSet/>
      <dgm:spPr/>
      <dgm:t>
        <a:bodyPr/>
        <a:lstStyle/>
        <a:p>
          <a:endParaRPr lang="en-US"/>
        </a:p>
      </dgm:t>
    </dgm:pt>
    <dgm:pt modelId="{C9324995-1E4F-4C5F-81D9-399F5E821BCB}">
      <dgm:prSet phldrT="[Text]" custT="1"/>
      <dgm:spPr/>
      <dgm:t>
        <a:bodyPr/>
        <a:lstStyle/>
        <a:p>
          <a:r>
            <a:rPr lang="en-US" sz="3600" dirty="0" smtClean="0"/>
            <a:t>R</a:t>
          </a:r>
          <a:r>
            <a:rPr lang="en-US" sz="3600" dirty="0" smtClean="0">
              <a:solidFill>
                <a:schemeClr val="tx2">
                  <a:lumMod val="25000"/>
                </a:schemeClr>
              </a:solidFill>
              <a:latin typeface="Pristina" pitchFamily="66" charset="0"/>
            </a:rPr>
            <a:t>evelation</a:t>
          </a:r>
          <a:endParaRPr lang="en-US" sz="3100" dirty="0">
            <a:solidFill>
              <a:schemeClr val="tx2">
                <a:lumMod val="25000"/>
              </a:schemeClr>
            </a:solidFill>
            <a:latin typeface="Pristina" pitchFamily="66" charset="0"/>
          </a:endParaRPr>
        </a:p>
      </dgm:t>
    </dgm:pt>
    <dgm:pt modelId="{5F95B141-CD77-44B6-A2F9-D4C78163C7BE}" type="parTrans" cxnId="{D2C4C3F8-ADF3-4CC4-A52C-DC7078DE138E}">
      <dgm:prSet/>
      <dgm:spPr/>
      <dgm:t>
        <a:bodyPr/>
        <a:lstStyle/>
        <a:p>
          <a:endParaRPr lang="en-US"/>
        </a:p>
      </dgm:t>
    </dgm:pt>
    <dgm:pt modelId="{AB8B6591-CBB0-4EFD-9A23-3D57DA22601D}" type="sibTrans" cxnId="{D2C4C3F8-ADF3-4CC4-A52C-DC7078DE138E}">
      <dgm:prSet/>
      <dgm:spPr/>
      <dgm:t>
        <a:bodyPr/>
        <a:lstStyle/>
        <a:p>
          <a:endParaRPr lang="en-US"/>
        </a:p>
      </dgm:t>
    </dgm:pt>
    <dgm:pt modelId="{F42AAF6A-52A7-4927-9D24-B51AB01EA10C}">
      <dgm:prSet phldrT="[Text]"/>
      <dgm:spPr/>
      <dgm:t>
        <a:bodyPr/>
        <a:lstStyle/>
        <a:p>
          <a:r>
            <a:rPr lang="en-US" dirty="0" smtClean="0"/>
            <a:t>U</a:t>
          </a:r>
          <a:endParaRPr lang="en-US" dirty="0"/>
        </a:p>
      </dgm:t>
    </dgm:pt>
    <dgm:pt modelId="{4A489C02-D80A-45A5-83D4-1ED1D43657DD}" type="parTrans" cxnId="{C7D03967-D228-4466-854D-3CFF8E3AFBD5}">
      <dgm:prSet/>
      <dgm:spPr/>
      <dgm:t>
        <a:bodyPr/>
        <a:lstStyle/>
        <a:p>
          <a:endParaRPr lang="en-US"/>
        </a:p>
      </dgm:t>
    </dgm:pt>
    <dgm:pt modelId="{166A6F5C-BE30-44CE-A5D9-22A46FE5B928}" type="sibTrans" cxnId="{C7D03967-D228-4466-854D-3CFF8E3AFBD5}">
      <dgm:prSet/>
      <dgm:spPr/>
      <dgm:t>
        <a:bodyPr/>
        <a:lstStyle/>
        <a:p>
          <a:endParaRPr lang="en-US"/>
        </a:p>
      </dgm:t>
    </dgm:pt>
    <dgm:pt modelId="{B2AFA5C6-EBED-42F1-AB65-0DA5680DA91F}">
      <dgm:prSet phldrT="[Text]" custT="1"/>
      <dgm:spPr/>
      <dgm:t>
        <a:bodyPr/>
        <a:lstStyle/>
        <a:p>
          <a:r>
            <a:rPr lang="en-US" sz="3600" dirty="0" smtClean="0"/>
            <a:t>U</a:t>
          </a:r>
          <a:r>
            <a:rPr lang="en-US" sz="3600" dirty="0" smtClean="0">
              <a:solidFill>
                <a:schemeClr val="tx2">
                  <a:lumMod val="25000"/>
                </a:schemeClr>
              </a:solidFill>
              <a:latin typeface="Pristina" pitchFamily="66" charset="0"/>
            </a:rPr>
            <a:t>nderstanding</a:t>
          </a:r>
          <a:endParaRPr lang="en-US" sz="3100" dirty="0">
            <a:solidFill>
              <a:schemeClr val="tx2">
                <a:lumMod val="25000"/>
              </a:schemeClr>
            </a:solidFill>
            <a:latin typeface="Pristina" pitchFamily="66" charset="0"/>
          </a:endParaRPr>
        </a:p>
      </dgm:t>
    </dgm:pt>
    <dgm:pt modelId="{DE791BC5-2BF4-441B-8081-E7EDEAAEC434}" type="parTrans" cxnId="{D9B98492-2909-4FB4-9278-6CBC55AA0508}">
      <dgm:prSet/>
      <dgm:spPr/>
      <dgm:t>
        <a:bodyPr/>
        <a:lstStyle/>
        <a:p>
          <a:endParaRPr lang="en-US"/>
        </a:p>
      </dgm:t>
    </dgm:pt>
    <dgm:pt modelId="{A869F3FD-F319-4C59-9A1A-534A5E810980}" type="sibTrans" cxnId="{D9B98492-2909-4FB4-9278-6CBC55AA0508}">
      <dgm:prSet/>
      <dgm:spPr/>
      <dgm:t>
        <a:bodyPr/>
        <a:lstStyle/>
        <a:p>
          <a:endParaRPr lang="en-US"/>
        </a:p>
      </dgm:t>
    </dgm:pt>
    <dgm:pt modelId="{950F5C97-9106-434B-A92B-07A311146DBA}">
      <dgm:prSet phldrT="[Text]"/>
      <dgm:spPr/>
      <dgm:t>
        <a:bodyPr/>
        <a:lstStyle/>
        <a:p>
          <a:r>
            <a:rPr lang="en-US" dirty="0" smtClean="0"/>
            <a:t>T</a:t>
          </a:r>
          <a:endParaRPr lang="en-US" dirty="0"/>
        </a:p>
      </dgm:t>
    </dgm:pt>
    <dgm:pt modelId="{C889D2EE-DD13-4EF0-88A7-2BA6BB0D87D3}" type="parTrans" cxnId="{96F8696B-4F31-48C8-AAE3-A79A13F3F030}">
      <dgm:prSet/>
      <dgm:spPr/>
      <dgm:t>
        <a:bodyPr/>
        <a:lstStyle/>
        <a:p>
          <a:endParaRPr lang="en-US"/>
        </a:p>
      </dgm:t>
    </dgm:pt>
    <dgm:pt modelId="{DA2950D8-AC29-4E81-9FCC-4FDE28267F97}" type="sibTrans" cxnId="{96F8696B-4F31-48C8-AAE3-A79A13F3F030}">
      <dgm:prSet/>
      <dgm:spPr/>
      <dgm:t>
        <a:bodyPr/>
        <a:lstStyle/>
        <a:p>
          <a:endParaRPr lang="en-US"/>
        </a:p>
      </dgm:t>
    </dgm:pt>
    <dgm:pt modelId="{15FB2474-B5D3-4503-B23D-9B18419C5DE6}">
      <dgm:prSet phldrT="[Text]" custT="1"/>
      <dgm:spPr/>
      <dgm:t>
        <a:bodyPr/>
        <a:lstStyle/>
        <a:p>
          <a:r>
            <a:rPr lang="en-US" sz="3600" dirty="0" smtClean="0"/>
            <a:t>T</a:t>
          </a:r>
          <a:r>
            <a:rPr lang="en-US" sz="3600" dirty="0" smtClean="0">
              <a:solidFill>
                <a:schemeClr val="tx2">
                  <a:lumMod val="25000"/>
                </a:schemeClr>
              </a:solidFill>
              <a:latin typeface="Pristina" pitchFamily="66" charset="0"/>
            </a:rPr>
            <a:t>asks</a:t>
          </a:r>
          <a:endParaRPr lang="en-US" sz="3100" dirty="0">
            <a:solidFill>
              <a:schemeClr val="tx2">
                <a:lumMod val="25000"/>
              </a:schemeClr>
            </a:solidFill>
            <a:latin typeface="Pristina" pitchFamily="66" charset="0"/>
          </a:endParaRPr>
        </a:p>
      </dgm:t>
    </dgm:pt>
    <dgm:pt modelId="{D9290264-7170-451C-ABFD-7F838CC88A69}" type="parTrans" cxnId="{6FC3EBFE-40D4-45EF-A246-6AF43D850962}">
      <dgm:prSet/>
      <dgm:spPr/>
      <dgm:t>
        <a:bodyPr/>
        <a:lstStyle/>
        <a:p>
          <a:endParaRPr lang="en-US"/>
        </a:p>
      </dgm:t>
    </dgm:pt>
    <dgm:pt modelId="{8AAB1501-B05C-4A0B-A108-1C52A8047CC0}" type="sibTrans" cxnId="{6FC3EBFE-40D4-45EF-A246-6AF43D850962}">
      <dgm:prSet/>
      <dgm:spPr/>
      <dgm:t>
        <a:bodyPr/>
        <a:lstStyle/>
        <a:p>
          <a:endParaRPr lang="en-US"/>
        </a:p>
      </dgm:t>
    </dgm:pt>
    <dgm:pt modelId="{D523780F-4D52-4294-89D8-4FBA93E2D19A}">
      <dgm:prSet phldrT="[Text]"/>
      <dgm:spPr/>
      <dgm:t>
        <a:bodyPr/>
        <a:lstStyle/>
        <a:p>
          <a:r>
            <a:rPr lang="en-US" dirty="0" smtClean="0"/>
            <a:t>H</a:t>
          </a:r>
          <a:endParaRPr lang="en-US" dirty="0"/>
        </a:p>
      </dgm:t>
    </dgm:pt>
    <dgm:pt modelId="{DEE32BE2-F6A4-4090-AA72-E1B3DAED4E82}" type="parTrans" cxnId="{17D058EF-8E4C-4E45-A378-02CBA9BB389A}">
      <dgm:prSet/>
      <dgm:spPr/>
      <dgm:t>
        <a:bodyPr/>
        <a:lstStyle/>
        <a:p>
          <a:endParaRPr lang="en-US"/>
        </a:p>
      </dgm:t>
    </dgm:pt>
    <dgm:pt modelId="{8FCD5748-D98C-43BF-8C31-0A3B1FA14193}" type="sibTrans" cxnId="{17D058EF-8E4C-4E45-A378-02CBA9BB389A}">
      <dgm:prSet/>
      <dgm:spPr/>
      <dgm:t>
        <a:bodyPr/>
        <a:lstStyle/>
        <a:p>
          <a:endParaRPr lang="en-US"/>
        </a:p>
      </dgm:t>
    </dgm:pt>
    <dgm:pt modelId="{1DD08FF5-CCE4-4BB9-A91F-B6AFCB0495B5}">
      <dgm:prSet phldrT="[Text]" custT="1"/>
      <dgm:spPr/>
      <dgm:t>
        <a:bodyPr/>
        <a:lstStyle/>
        <a:p>
          <a:r>
            <a:rPr lang="en-US" sz="3600" dirty="0" smtClean="0"/>
            <a:t>H</a:t>
          </a:r>
          <a:r>
            <a:rPr lang="en-US" sz="3600" dirty="0" smtClean="0">
              <a:solidFill>
                <a:schemeClr val="tx2">
                  <a:lumMod val="25000"/>
                </a:schemeClr>
              </a:solidFill>
              <a:latin typeface="Pristina" pitchFamily="66" charset="0"/>
            </a:rPr>
            <a:t>ope</a:t>
          </a:r>
          <a:endParaRPr lang="en-US" sz="3100" dirty="0">
            <a:solidFill>
              <a:schemeClr val="tx2">
                <a:lumMod val="25000"/>
              </a:schemeClr>
            </a:solidFill>
            <a:latin typeface="Pristina" pitchFamily="66" charset="0"/>
          </a:endParaRPr>
        </a:p>
      </dgm:t>
    </dgm:pt>
    <dgm:pt modelId="{9B794447-5F7E-4FB8-BE42-1FFB5F60B74E}" type="parTrans" cxnId="{1A6960B7-5543-48C4-B2C2-C44B7BE341A6}">
      <dgm:prSet/>
      <dgm:spPr/>
      <dgm:t>
        <a:bodyPr/>
        <a:lstStyle/>
        <a:p>
          <a:endParaRPr lang="en-US"/>
        </a:p>
      </dgm:t>
    </dgm:pt>
    <dgm:pt modelId="{6BB137EF-15AA-4447-8413-D27E592C9618}" type="sibTrans" cxnId="{1A6960B7-5543-48C4-B2C2-C44B7BE341A6}">
      <dgm:prSet/>
      <dgm:spPr/>
      <dgm:t>
        <a:bodyPr/>
        <a:lstStyle/>
        <a:p>
          <a:endParaRPr lang="en-US"/>
        </a:p>
      </dgm:t>
    </dgm:pt>
    <dgm:pt modelId="{E066F4DA-A6A3-4F61-8DA6-05CFEEE097B0}" type="pres">
      <dgm:prSet presAssocID="{BF258FD0-00BF-4E4C-8332-5B033CA315A0}" presName="Name0" presStyleCnt="0">
        <dgm:presLayoutVars>
          <dgm:dir/>
          <dgm:animLvl val="lvl"/>
          <dgm:resizeHandles val="exact"/>
        </dgm:presLayoutVars>
      </dgm:prSet>
      <dgm:spPr/>
      <dgm:t>
        <a:bodyPr/>
        <a:lstStyle/>
        <a:p>
          <a:endParaRPr lang="en-US"/>
        </a:p>
      </dgm:t>
    </dgm:pt>
    <dgm:pt modelId="{43C1A30D-8E6F-4997-BDCD-2DC14D56B293}" type="pres">
      <dgm:prSet presAssocID="{A06CC340-DB20-4DEC-883B-E70BFC33C68D}" presName="linNode" presStyleCnt="0"/>
      <dgm:spPr/>
      <dgm:t>
        <a:bodyPr/>
        <a:lstStyle/>
        <a:p>
          <a:endParaRPr lang="en-US"/>
        </a:p>
      </dgm:t>
    </dgm:pt>
    <dgm:pt modelId="{FD9D536A-C4DF-4486-AEFD-53F1AA282561}" type="pres">
      <dgm:prSet presAssocID="{A06CC340-DB20-4DEC-883B-E70BFC33C68D}" presName="parentText" presStyleLbl="node1" presStyleIdx="0" presStyleCnt="5">
        <dgm:presLayoutVars>
          <dgm:chMax val="1"/>
          <dgm:bulletEnabled val="1"/>
        </dgm:presLayoutVars>
      </dgm:prSet>
      <dgm:spPr/>
      <dgm:t>
        <a:bodyPr/>
        <a:lstStyle/>
        <a:p>
          <a:endParaRPr lang="en-US"/>
        </a:p>
      </dgm:t>
    </dgm:pt>
    <dgm:pt modelId="{C0891FA3-20FA-42EE-8D99-76FDEBB8DAEF}" type="pres">
      <dgm:prSet presAssocID="{A06CC340-DB20-4DEC-883B-E70BFC33C68D}" presName="descendantText" presStyleLbl="alignAccFollowNode1" presStyleIdx="0" presStyleCnt="5">
        <dgm:presLayoutVars>
          <dgm:bulletEnabled val="1"/>
        </dgm:presLayoutVars>
      </dgm:prSet>
      <dgm:spPr/>
      <dgm:t>
        <a:bodyPr/>
        <a:lstStyle/>
        <a:p>
          <a:endParaRPr lang="en-US"/>
        </a:p>
      </dgm:t>
    </dgm:pt>
    <dgm:pt modelId="{F3CE17C4-D2FF-4FCE-8AFD-882F6D0BCCC0}" type="pres">
      <dgm:prSet presAssocID="{E314FFED-CEF8-43CC-83B6-E192FEAE8750}" presName="sp" presStyleCnt="0"/>
      <dgm:spPr/>
      <dgm:t>
        <a:bodyPr/>
        <a:lstStyle/>
        <a:p>
          <a:endParaRPr lang="en-US"/>
        </a:p>
      </dgm:t>
    </dgm:pt>
    <dgm:pt modelId="{9BC7D7F9-9582-4FDA-9891-62E17CC5FC2A}" type="pres">
      <dgm:prSet presAssocID="{011D2BF9-E8D4-411A-9F09-037FCAA060F7}" presName="linNode" presStyleCnt="0"/>
      <dgm:spPr/>
      <dgm:t>
        <a:bodyPr/>
        <a:lstStyle/>
        <a:p>
          <a:endParaRPr lang="en-US"/>
        </a:p>
      </dgm:t>
    </dgm:pt>
    <dgm:pt modelId="{A5B3ECEC-87BD-4786-9EB7-3BC91A639393}" type="pres">
      <dgm:prSet presAssocID="{011D2BF9-E8D4-411A-9F09-037FCAA060F7}" presName="parentText" presStyleLbl="node1" presStyleIdx="1" presStyleCnt="5">
        <dgm:presLayoutVars>
          <dgm:chMax val="1"/>
          <dgm:bulletEnabled val="1"/>
        </dgm:presLayoutVars>
      </dgm:prSet>
      <dgm:spPr/>
      <dgm:t>
        <a:bodyPr/>
        <a:lstStyle/>
        <a:p>
          <a:endParaRPr lang="en-US"/>
        </a:p>
      </dgm:t>
    </dgm:pt>
    <dgm:pt modelId="{C3DBA969-FC3D-4BB9-B9B4-1BD885F88259}" type="pres">
      <dgm:prSet presAssocID="{011D2BF9-E8D4-411A-9F09-037FCAA060F7}" presName="descendantText" presStyleLbl="alignAccFollowNode1" presStyleIdx="1" presStyleCnt="5">
        <dgm:presLayoutVars>
          <dgm:bulletEnabled val="1"/>
        </dgm:presLayoutVars>
      </dgm:prSet>
      <dgm:spPr/>
      <dgm:t>
        <a:bodyPr/>
        <a:lstStyle/>
        <a:p>
          <a:endParaRPr lang="en-US"/>
        </a:p>
      </dgm:t>
    </dgm:pt>
    <dgm:pt modelId="{C88DB09F-CCD2-4249-A44F-0375F1336802}" type="pres">
      <dgm:prSet presAssocID="{3D27CC73-076E-49FD-9FF8-32B4AE19994B}" presName="sp" presStyleCnt="0"/>
      <dgm:spPr/>
      <dgm:t>
        <a:bodyPr/>
        <a:lstStyle/>
        <a:p>
          <a:endParaRPr lang="en-US"/>
        </a:p>
      </dgm:t>
    </dgm:pt>
    <dgm:pt modelId="{0F68DE82-F6E0-4871-B762-16881FD7DB1E}" type="pres">
      <dgm:prSet presAssocID="{F42AAF6A-52A7-4927-9D24-B51AB01EA10C}" presName="linNode" presStyleCnt="0"/>
      <dgm:spPr/>
      <dgm:t>
        <a:bodyPr/>
        <a:lstStyle/>
        <a:p>
          <a:endParaRPr lang="en-US"/>
        </a:p>
      </dgm:t>
    </dgm:pt>
    <dgm:pt modelId="{F1942663-AA8F-4342-AF70-CDFFB3C16496}" type="pres">
      <dgm:prSet presAssocID="{F42AAF6A-52A7-4927-9D24-B51AB01EA10C}" presName="parentText" presStyleLbl="node1" presStyleIdx="2" presStyleCnt="5">
        <dgm:presLayoutVars>
          <dgm:chMax val="1"/>
          <dgm:bulletEnabled val="1"/>
        </dgm:presLayoutVars>
      </dgm:prSet>
      <dgm:spPr/>
      <dgm:t>
        <a:bodyPr/>
        <a:lstStyle/>
        <a:p>
          <a:endParaRPr lang="en-US"/>
        </a:p>
      </dgm:t>
    </dgm:pt>
    <dgm:pt modelId="{001B441F-A1F4-4D1D-B858-6B5C0404CCBD}" type="pres">
      <dgm:prSet presAssocID="{F42AAF6A-52A7-4927-9D24-B51AB01EA10C}" presName="descendantText" presStyleLbl="alignAccFollowNode1" presStyleIdx="2" presStyleCnt="5">
        <dgm:presLayoutVars>
          <dgm:bulletEnabled val="1"/>
        </dgm:presLayoutVars>
      </dgm:prSet>
      <dgm:spPr/>
      <dgm:t>
        <a:bodyPr/>
        <a:lstStyle/>
        <a:p>
          <a:endParaRPr lang="en-US"/>
        </a:p>
      </dgm:t>
    </dgm:pt>
    <dgm:pt modelId="{38725D78-76E6-4980-898B-D2ED9B150D1C}" type="pres">
      <dgm:prSet presAssocID="{166A6F5C-BE30-44CE-A5D9-22A46FE5B928}" presName="sp" presStyleCnt="0"/>
      <dgm:spPr/>
      <dgm:t>
        <a:bodyPr/>
        <a:lstStyle/>
        <a:p>
          <a:endParaRPr lang="en-US"/>
        </a:p>
      </dgm:t>
    </dgm:pt>
    <dgm:pt modelId="{9A7F2CEA-9536-48EF-BEF1-A3BFD5208CF4}" type="pres">
      <dgm:prSet presAssocID="{950F5C97-9106-434B-A92B-07A311146DBA}" presName="linNode" presStyleCnt="0"/>
      <dgm:spPr/>
      <dgm:t>
        <a:bodyPr/>
        <a:lstStyle/>
        <a:p>
          <a:endParaRPr lang="en-US"/>
        </a:p>
      </dgm:t>
    </dgm:pt>
    <dgm:pt modelId="{9708C555-6578-4561-8282-E24790F2533D}" type="pres">
      <dgm:prSet presAssocID="{950F5C97-9106-434B-A92B-07A311146DBA}" presName="parentText" presStyleLbl="node1" presStyleIdx="3" presStyleCnt="5">
        <dgm:presLayoutVars>
          <dgm:chMax val="1"/>
          <dgm:bulletEnabled val="1"/>
        </dgm:presLayoutVars>
      </dgm:prSet>
      <dgm:spPr/>
      <dgm:t>
        <a:bodyPr/>
        <a:lstStyle/>
        <a:p>
          <a:endParaRPr lang="en-US"/>
        </a:p>
      </dgm:t>
    </dgm:pt>
    <dgm:pt modelId="{BC285516-6685-4B2E-BD1F-94F573988DC2}" type="pres">
      <dgm:prSet presAssocID="{950F5C97-9106-434B-A92B-07A311146DBA}" presName="descendantText" presStyleLbl="alignAccFollowNode1" presStyleIdx="3" presStyleCnt="5">
        <dgm:presLayoutVars>
          <dgm:bulletEnabled val="1"/>
        </dgm:presLayoutVars>
      </dgm:prSet>
      <dgm:spPr/>
      <dgm:t>
        <a:bodyPr/>
        <a:lstStyle/>
        <a:p>
          <a:endParaRPr lang="en-US"/>
        </a:p>
      </dgm:t>
    </dgm:pt>
    <dgm:pt modelId="{5076A23B-A911-468C-9BE7-331D0E58CD61}" type="pres">
      <dgm:prSet presAssocID="{DA2950D8-AC29-4E81-9FCC-4FDE28267F97}" presName="sp" presStyleCnt="0"/>
      <dgm:spPr/>
      <dgm:t>
        <a:bodyPr/>
        <a:lstStyle/>
        <a:p>
          <a:endParaRPr lang="en-US"/>
        </a:p>
      </dgm:t>
    </dgm:pt>
    <dgm:pt modelId="{A2C9F8AB-2928-4C4A-B718-30A5B3527720}" type="pres">
      <dgm:prSet presAssocID="{D523780F-4D52-4294-89D8-4FBA93E2D19A}" presName="linNode" presStyleCnt="0"/>
      <dgm:spPr/>
      <dgm:t>
        <a:bodyPr/>
        <a:lstStyle/>
        <a:p>
          <a:endParaRPr lang="en-US"/>
        </a:p>
      </dgm:t>
    </dgm:pt>
    <dgm:pt modelId="{B82067E5-78CF-4CD8-B8CA-3F0BB349F78F}" type="pres">
      <dgm:prSet presAssocID="{D523780F-4D52-4294-89D8-4FBA93E2D19A}" presName="parentText" presStyleLbl="node1" presStyleIdx="4" presStyleCnt="5">
        <dgm:presLayoutVars>
          <dgm:chMax val="1"/>
          <dgm:bulletEnabled val="1"/>
        </dgm:presLayoutVars>
      </dgm:prSet>
      <dgm:spPr/>
      <dgm:t>
        <a:bodyPr/>
        <a:lstStyle/>
        <a:p>
          <a:endParaRPr lang="en-US"/>
        </a:p>
      </dgm:t>
    </dgm:pt>
    <dgm:pt modelId="{81481641-F53C-4FA7-8488-EDE7AA007143}" type="pres">
      <dgm:prSet presAssocID="{D523780F-4D52-4294-89D8-4FBA93E2D19A}" presName="descendantText" presStyleLbl="alignAccFollowNode1" presStyleIdx="4" presStyleCnt="5">
        <dgm:presLayoutVars>
          <dgm:bulletEnabled val="1"/>
        </dgm:presLayoutVars>
      </dgm:prSet>
      <dgm:spPr/>
      <dgm:t>
        <a:bodyPr/>
        <a:lstStyle/>
        <a:p>
          <a:endParaRPr lang="en-US"/>
        </a:p>
      </dgm:t>
    </dgm:pt>
  </dgm:ptLst>
  <dgm:cxnLst>
    <dgm:cxn modelId="{D9B98492-2909-4FB4-9278-6CBC55AA0508}" srcId="{F42AAF6A-52A7-4927-9D24-B51AB01EA10C}" destId="{B2AFA5C6-EBED-42F1-AB65-0DA5680DA91F}" srcOrd="0" destOrd="0" parTransId="{DE791BC5-2BF4-441B-8081-E7EDEAAEC434}" sibTransId="{A869F3FD-F319-4C59-9A1A-534A5E810980}"/>
    <dgm:cxn modelId="{96F8696B-4F31-48C8-AAE3-A79A13F3F030}" srcId="{BF258FD0-00BF-4E4C-8332-5B033CA315A0}" destId="{950F5C97-9106-434B-A92B-07A311146DBA}" srcOrd="3" destOrd="0" parTransId="{C889D2EE-DD13-4EF0-88A7-2BA6BB0D87D3}" sibTransId="{DA2950D8-AC29-4E81-9FCC-4FDE28267F97}"/>
    <dgm:cxn modelId="{97199E02-F2E2-44A5-8D14-C07A7C11CF51}" type="presOf" srcId="{F42AAF6A-52A7-4927-9D24-B51AB01EA10C}" destId="{F1942663-AA8F-4342-AF70-CDFFB3C16496}" srcOrd="0" destOrd="0" presId="urn:microsoft.com/office/officeart/2005/8/layout/vList5"/>
    <dgm:cxn modelId="{5B0F3DE8-7522-41E7-964D-E3AD8A9080C6}" type="presOf" srcId="{B2AFA5C6-EBED-42F1-AB65-0DA5680DA91F}" destId="{001B441F-A1F4-4D1D-B858-6B5C0404CCBD}" srcOrd="0" destOrd="0" presId="urn:microsoft.com/office/officeart/2005/8/layout/vList5"/>
    <dgm:cxn modelId="{6A5451D4-D977-4F16-8E2E-C523C5B5951C}" srcId="{A06CC340-DB20-4DEC-883B-E70BFC33C68D}" destId="{F4F2D064-08DC-48BC-A647-B050243639BA}" srcOrd="0" destOrd="0" parTransId="{814C72B1-86A2-4E66-B7D4-E9ACECD4C772}" sibTransId="{0832D51D-16DA-4102-8D23-BA5C464A0EA0}"/>
    <dgm:cxn modelId="{17D058EF-8E4C-4E45-A378-02CBA9BB389A}" srcId="{BF258FD0-00BF-4E4C-8332-5B033CA315A0}" destId="{D523780F-4D52-4294-89D8-4FBA93E2D19A}" srcOrd="4" destOrd="0" parTransId="{DEE32BE2-F6A4-4090-AA72-E1B3DAED4E82}" sibTransId="{8FCD5748-D98C-43BF-8C31-0A3B1FA14193}"/>
    <dgm:cxn modelId="{C7D03967-D228-4466-854D-3CFF8E3AFBD5}" srcId="{BF258FD0-00BF-4E4C-8332-5B033CA315A0}" destId="{F42AAF6A-52A7-4927-9D24-B51AB01EA10C}" srcOrd="2" destOrd="0" parTransId="{4A489C02-D80A-45A5-83D4-1ED1D43657DD}" sibTransId="{166A6F5C-BE30-44CE-A5D9-22A46FE5B928}"/>
    <dgm:cxn modelId="{6EC764B1-8891-446C-BD67-6594E8A2EF58}" type="presOf" srcId="{011D2BF9-E8D4-411A-9F09-037FCAA060F7}" destId="{A5B3ECEC-87BD-4786-9EB7-3BC91A639393}" srcOrd="0" destOrd="0" presId="urn:microsoft.com/office/officeart/2005/8/layout/vList5"/>
    <dgm:cxn modelId="{D31C2AA6-619F-43E0-8E82-66EFF5DC5CD8}" srcId="{BF258FD0-00BF-4E4C-8332-5B033CA315A0}" destId="{A06CC340-DB20-4DEC-883B-E70BFC33C68D}" srcOrd="0" destOrd="0" parTransId="{043F4085-9773-401B-9C26-B16F904651E6}" sibTransId="{E314FFED-CEF8-43CC-83B6-E192FEAE8750}"/>
    <dgm:cxn modelId="{AFC6C26D-F6C4-4313-9F87-7F35BE8C6495}" type="presOf" srcId="{BF258FD0-00BF-4E4C-8332-5B033CA315A0}" destId="{E066F4DA-A6A3-4F61-8DA6-05CFEEE097B0}" srcOrd="0" destOrd="0" presId="urn:microsoft.com/office/officeart/2005/8/layout/vList5"/>
    <dgm:cxn modelId="{1A6960B7-5543-48C4-B2C2-C44B7BE341A6}" srcId="{D523780F-4D52-4294-89D8-4FBA93E2D19A}" destId="{1DD08FF5-CCE4-4BB9-A91F-B6AFCB0495B5}" srcOrd="0" destOrd="0" parTransId="{9B794447-5F7E-4FB8-BE42-1FFB5F60B74E}" sibTransId="{6BB137EF-15AA-4447-8413-D27E592C9618}"/>
    <dgm:cxn modelId="{D2C4C3F8-ADF3-4CC4-A52C-DC7078DE138E}" srcId="{011D2BF9-E8D4-411A-9F09-037FCAA060F7}" destId="{C9324995-1E4F-4C5F-81D9-399F5E821BCB}" srcOrd="0" destOrd="0" parTransId="{5F95B141-CD77-44B6-A2F9-D4C78163C7BE}" sibTransId="{AB8B6591-CBB0-4EFD-9A23-3D57DA22601D}"/>
    <dgm:cxn modelId="{D30DE432-8D11-4B6F-BFFD-9CE298E82932}" type="presOf" srcId="{A06CC340-DB20-4DEC-883B-E70BFC33C68D}" destId="{FD9D536A-C4DF-4486-AEFD-53F1AA282561}" srcOrd="0" destOrd="0" presId="urn:microsoft.com/office/officeart/2005/8/layout/vList5"/>
    <dgm:cxn modelId="{137A894C-CAA0-4D18-9169-877CCFBA102A}" type="presOf" srcId="{C9324995-1E4F-4C5F-81D9-399F5E821BCB}" destId="{C3DBA969-FC3D-4BB9-B9B4-1BD885F88259}" srcOrd="0" destOrd="0" presId="urn:microsoft.com/office/officeart/2005/8/layout/vList5"/>
    <dgm:cxn modelId="{3D7FF7D2-3D2C-4AF7-932D-14629A7C8A3F}" type="presOf" srcId="{D523780F-4D52-4294-89D8-4FBA93E2D19A}" destId="{B82067E5-78CF-4CD8-B8CA-3F0BB349F78F}" srcOrd="0" destOrd="0" presId="urn:microsoft.com/office/officeart/2005/8/layout/vList5"/>
    <dgm:cxn modelId="{6FC3EBFE-40D4-45EF-A246-6AF43D850962}" srcId="{950F5C97-9106-434B-A92B-07A311146DBA}" destId="{15FB2474-B5D3-4503-B23D-9B18419C5DE6}" srcOrd="0" destOrd="0" parTransId="{D9290264-7170-451C-ABFD-7F838CC88A69}" sibTransId="{8AAB1501-B05C-4A0B-A108-1C52A8047CC0}"/>
    <dgm:cxn modelId="{783884F7-73C3-43CB-ADB5-B31402059164}" srcId="{BF258FD0-00BF-4E4C-8332-5B033CA315A0}" destId="{011D2BF9-E8D4-411A-9F09-037FCAA060F7}" srcOrd="1" destOrd="0" parTransId="{F4EA6310-62B1-4424-AD1B-FD93EF7E4A04}" sibTransId="{3D27CC73-076E-49FD-9FF8-32B4AE19994B}"/>
    <dgm:cxn modelId="{26259CC4-23AB-4178-9D20-4536E5A8DC20}" type="presOf" srcId="{1DD08FF5-CCE4-4BB9-A91F-B6AFCB0495B5}" destId="{81481641-F53C-4FA7-8488-EDE7AA007143}" srcOrd="0" destOrd="0" presId="urn:microsoft.com/office/officeart/2005/8/layout/vList5"/>
    <dgm:cxn modelId="{EC6F4F26-D6DD-48A3-B9A1-896936B8EBE7}" type="presOf" srcId="{F4F2D064-08DC-48BC-A647-B050243639BA}" destId="{C0891FA3-20FA-42EE-8D99-76FDEBB8DAEF}" srcOrd="0" destOrd="0" presId="urn:microsoft.com/office/officeart/2005/8/layout/vList5"/>
    <dgm:cxn modelId="{B08D1AF0-5096-4FB2-850A-F2DA2B48E1DC}" type="presOf" srcId="{950F5C97-9106-434B-A92B-07A311146DBA}" destId="{9708C555-6578-4561-8282-E24790F2533D}" srcOrd="0" destOrd="0" presId="urn:microsoft.com/office/officeart/2005/8/layout/vList5"/>
    <dgm:cxn modelId="{79187F99-3462-43D5-8BCB-E6824E6F7CC6}" type="presOf" srcId="{15FB2474-B5D3-4503-B23D-9B18419C5DE6}" destId="{BC285516-6685-4B2E-BD1F-94F573988DC2}" srcOrd="0" destOrd="0" presId="urn:microsoft.com/office/officeart/2005/8/layout/vList5"/>
    <dgm:cxn modelId="{46AC86E6-29A4-48D2-832A-0730A09EF2FF}" type="presParOf" srcId="{E066F4DA-A6A3-4F61-8DA6-05CFEEE097B0}" destId="{43C1A30D-8E6F-4997-BDCD-2DC14D56B293}" srcOrd="0" destOrd="0" presId="urn:microsoft.com/office/officeart/2005/8/layout/vList5"/>
    <dgm:cxn modelId="{83E7A5EC-6A7F-483E-9E2C-85860A10DEA3}" type="presParOf" srcId="{43C1A30D-8E6F-4997-BDCD-2DC14D56B293}" destId="{FD9D536A-C4DF-4486-AEFD-53F1AA282561}" srcOrd="0" destOrd="0" presId="urn:microsoft.com/office/officeart/2005/8/layout/vList5"/>
    <dgm:cxn modelId="{DB067185-BBD7-4115-AC42-9E5B33CAAC75}" type="presParOf" srcId="{43C1A30D-8E6F-4997-BDCD-2DC14D56B293}" destId="{C0891FA3-20FA-42EE-8D99-76FDEBB8DAEF}" srcOrd="1" destOrd="0" presId="urn:microsoft.com/office/officeart/2005/8/layout/vList5"/>
    <dgm:cxn modelId="{83224526-C521-469E-AF44-F4DD1C65FA34}" type="presParOf" srcId="{E066F4DA-A6A3-4F61-8DA6-05CFEEE097B0}" destId="{F3CE17C4-D2FF-4FCE-8AFD-882F6D0BCCC0}" srcOrd="1" destOrd="0" presId="urn:microsoft.com/office/officeart/2005/8/layout/vList5"/>
    <dgm:cxn modelId="{3A791F4F-469D-4BD6-8890-4567740F8762}" type="presParOf" srcId="{E066F4DA-A6A3-4F61-8DA6-05CFEEE097B0}" destId="{9BC7D7F9-9582-4FDA-9891-62E17CC5FC2A}" srcOrd="2" destOrd="0" presId="urn:microsoft.com/office/officeart/2005/8/layout/vList5"/>
    <dgm:cxn modelId="{5130FF4D-84C3-49DA-BBA5-CC29F3F8256E}" type="presParOf" srcId="{9BC7D7F9-9582-4FDA-9891-62E17CC5FC2A}" destId="{A5B3ECEC-87BD-4786-9EB7-3BC91A639393}" srcOrd="0" destOrd="0" presId="urn:microsoft.com/office/officeart/2005/8/layout/vList5"/>
    <dgm:cxn modelId="{B966860B-C126-4722-BA26-68A16F217160}" type="presParOf" srcId="{9BC7D7F9-9582-4FDA-9891-62E17CC5FC2A}" destId="{C3DBA969-FC3D-4BB9-B9B4-1BD885F88259}" srcOrd="1" destOrd="0" presId="urn:microsoft.com/office/officeart/2005/8/layout/vList5"/>
    <dgm:cxn modelId="{03CBF919-BED1-4FE7-9522-104BBEBDE3E9}" type="presParOf" srcId="{E066F4DA-A6A3-4F61-8DA6-05CFEEE097B0}" destId="{C88DB09F-CCD2-4249-A44F-0375F1336802}" srcOrd="3" destOrd="0" presId="urn:microsoft.com/office/officeart/2005/8/layout/vList5"/>
    <dgm:cxn modelId="{F43D3763-80E1-4EBF-96D7-0D016A2AA4C0}" type="presParOf" srcId="{E066F4DA-A6A3-4F61-8DA6-05CFEEE097B0}" destId="{0F68DE82-F6E0-4871-B762-16881FD7DB1E}" srcOrd="4" destOrd="0" presId="urn:microsoft.com/office/officeart/2005/8/layout/vList5"/>
    <dgm:cxn modelId="{D52516FA-D9F1-4C2C-936E-F8DBCAD951AA}" type="presParOf" srcId="{0F68DE82-F6E0-4871-B762-16881FD7DB1E}" destId="{F1942663-AA8F-4342-AF70-CDFFB3C16496}" srcOrd="0" destOrd="0" presId="urn:microsoft.com/office/officeart/2005/8/layout/vList5"/>
    <dgm:cxn modelId="{E2E79B2C-F217-41D7-9840-C56B02E9BCF0}" type="presParOf" srcId="{0F68DE82-F6E0-4871-B762-16881FD7DB1E}" destId="{001B441F-A1F4-4D1D-B858-6B5C0404CCBD}" srcOrd="1" destOrd="0" presId="urn:microsoft.com/office/officeart/2005/8/layout/vList5"/>
    <dgm:cxn modelId="{52337217-A1E3-48EF-8FCE-7D7C44034E16}" type="presParOf" srcId="{E066F4DA-A6A3-4F61-8DA6-05CFEEE097B0}" destId="{38725D78-76E6-4980-898B-D2ED9B150D1C}" srcOrd="5" destOrd="0" presId="urn:microsoft.com/office/officeart/2005/8/layout/vList5"/>
    <dgm:cxn modelId="{BC7A7C00-17EC-445A-A8DC-255476542974}" type="presParOf" srcId="{E066F4DA-A6A3-4F61-8DA6-05CFEEE097B0}" destId="{9A7F2CEA-9536-48EF-BEF1-A3BFD5208CF4}" srcOrd="6" destOrd="0" presId="urn:microsoft.com/office/officeart/2005/8/layout/vList5"/>
    <dgm:cxn modelId="{DF8CAAD3-AB29-461A-A4E2-233B13F27416}" type="presParOf" srcId="{9A7F2CEA-9536-48EF-BEF1-A3BFD5208CF4}" destId="{9708C555-6578-4561-8282-E24790F2533D}" srcOrd="0" destOrd="0" presId="urn:microsoft.com/office/officeart/2005/8/layout/vList5"/>
    <dgm:cxn modelId="{9C052F80-FA75-4BA2-9C86-A55280463D6A}" type="presParOf" srcId="{9A7F2CEA-9536-48EF-BEF1-A3BFD5208CF4}" destId="{BC285516-6685-4B2E-BD1F-94F573988DC2}" srcOrd="1" destOrd="0" presId="urn:microsoft.com/office/officeart/2005/8/layout/vList5"/>
    <dgm:cxn modelId="{8EA44538-B05E-4366-A8EB-5B301672FDAD}" type="presParOf" srcId="{E066F4DA-A6A3-4F61-8DA6-05CFEEE097B0}" destId="{5076A23B-A911-468C-9BE7-331D0E58CD61}" srcOrd="7" destOrd="0" presId="urn:microsoft.com/office/officeart/2005/8/layout/vList5"/>
    <dgm:cxn modelId="{7EC0EFC3-C675-44EF-88A7-01A75B70C9AD}" type="presParOf" srcId="{E066F4DA-A6A3-4F61-8DA6-05CFEEE097B0}" destId="{A2C9F8AB-2928-4C4A-B718-30A5B3527720}" srcOrd="8" destOrd="0" presId="urn:microsoft.com/office/officeart/2005/8/layout/vList5"/>
    <dgm:cxn modelId="{D809A93D-54BB-4368-A0CC-768D23A126F7}" type="presParOf" srcId="{A2C9F8AB-2928-4C4A-B718-30A5B3527720}" destId="{B82067E5-78CF-4CD8-B8CA-3F0BB349F78F}" srcOrd="0" destOrd="0" presId="urn:microsoft.com/office/officeart/2005/8/layout/vList5"/>
    <dgm:cxn modelId="{29924D4D-763F-4EF3-8AF0-953D7545C164}" type="presParOf" srcId="{A2C9F8AB-2928-4C4A-B718-30A5B3527720}" destId="{81481641-F53C-4FA7-8488-EDE7AA007143}"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9D5549-F2A3-4B48-8DD1-7D5859C6EBE6}" type="datetimeFigureOut">
              <a:rPr lang="en-US" smtClean="0"/>
              <a:pPr/>
              <a:t>11/3/2012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EF79C6-1C02-4F7C-8D65-56304BF88C60}" type="slidenum">
              <a:rPr lang="en-US" smtClean="0"/>
              <a:pPr/>
              <a:t>‹#›</a:t>
            </a:fld>
            <a:endParaRPr lang="en-US"/>
          </a:p>
        </p:txBody>
      </p:sp>
    </p:spTree>
    <p:extLst>
      <p:ext uri="{BB962C8B-B14F-4D97-AF65-F5344CB8AC3E}">
        <p14:creationId xmlns:p14="http://schemas.microsoft.com/office/powerpoint/2010/main" val="25634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 we are going to sojourn</a:t>
            </a:r>
            <a:r>
              <a:rPr lang="en-US" baseline="0" dirty="0" smtClean="0"/>
              <a:t> into</a:t>
            </a:r>
            <a:r>
              <a:rPr lang="en-US" dirty="0" smtClean="0"/>
              <a:t> these couple of verses and</a:t>
            </a:r>
            <a:r>
              <a:rPr lang="en-US" baseline="0" dirty="0" smtClean="0"/>
              <a:t> seek to discover a few points.  I bid you to turn to this passage and read it.  </a:t>
            </a:r>
          </a:p>
          <a:p>
            <a:endParaRPr lang="en-US" baseline="0" dirty="0" smtClean="0"/>
          </a:p>
          <a:p>
            <a:r>
              <a:rPr lang="en-US" baseline="0" dirty="0" smtClean="0"/>
              <a:t>Depending on who you are talking to, some believe that one has to do nothing to be saved. They think that they understand God to be only a God of love; as such, He could not send anyone to hell. Others think that God must open your eyes and heart directly in order to be saved. Still others believe that once you are saved, you cannot fall, yet Jesus clearly says that remaining a disciple means that one must continue to abide in His word. Does God do the “abiding” or man? Some think that you must do “one good thing.”</a:t>
            </a:r>
            <a:endParaRPr lang="en-US" dirty="0"/>
          </a:p>
        </p:txBody>
      </p:sp>
      <p:sp>
        <p:nvSpPr>
          <p:cNvPr id="4" name="Slide Number Placeholder 3"/>
          <p:cNvSpPr>
            <a:spLocks noGrp="1"/>
          </p:cNvSpPr>
          <p:nvPr>
            <p:ph type="sldNum" sz="quarter" idx="10"/>
          </p:nvPr>
        </p:nvSpPr>
        <p:spPr/>
        <p:txBody>
          <a:bodyPr/>
          <a:lstStyle/>
          <a:p>
            <a:fld id="{F6EF79C6-1C02-4F7C-8D65-56304BF88C6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EF79C6-1C02-4F7C-8D65-56304BF88C60}"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EF79C6-1C02-4F7C-8D65-56304BF88C6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Exchanging</a:t>
            </a:r>
            <a:r>
              <a:rPr lang="en-US" baseline="0" dirty="0" smtClean="0"/>
              <a:t> truth for lies always comes with a cost.  There is always a cost and gain in any exchange. Not only is truth lost in such a transaction, but your soul is too, “For what profit is it to a man if he gains the whole world, and loses his own soul? Or what will a man give in exchange for his soul?” (Matt. 16:26).  Jesus poses the question what will a man give in exchange for his soul?  Whenever truth is sold out, the soul is sold with it. One may gain the whole world, but at the cost of his life.</a:t>
            </a:r>
          </a:p>
        </p:txBody>
      </p:sp>
      <p:sp>
        <p:nvSpPr>
          <p:cNvPr id="4" name="Slide Number Placeholder 3"/>
          <p:cNvSpPr>
            <a:spLocks noGrp="1"/>
          </p:cNvSpPr>
          <p:nvPr>
            <p:ph type="sldNum" sz="quarter" idx="10"/>
          </p:nvPr>
        </p:nvSpPr>
        <p:spPr/>
        <p:txBody>
          <a:bodyPr/>
          <a:lstStyle/>
          <a:p>
            <a:fld id="{F6EF79C6-1C02-4F7C-8D65-56304BF88C60}"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Contrast Pilate’s statement in John 18:37,</a:t>
            </a:r>
            <a:r>
              <a:rPr lang="en-US" baseline="0" dirty="0" smtClean="0"/>
              <a:t> 38</a:t>
            </a:r>
            <a:endParaRPr lang="en-US" dirty="0"/>
          </a:p>
        </p:txBody>
      </p:sp>
      <p:sp>
        <p:nvSpPr>
          <p:cNvPr id="4" name="Slide Number Placeholder 3"/>
          <p:cNvSpPr>
            <a:spLocks noGrp="1"/>
          </p:cNvSpPr>
          <p:nvPr>
            <p:ph type="sldNum" sz="quarter" idx="10"/>
          </p:nvPr>
        </p:nvSpPr>
        <p:spPr/>
        <p:txBody>
          <a:bodyPr/>
          <a:lstStyle/>
          <a:p>
            <a:fld id="{F6EF79C6-1C02-4F7C-8D65-56304BF88C60}" type="slidenum">
              <a:rPr lang="en-US" smtClean="0"/>
              <a:pPr/>
              <a:t>9</a:t>
            </a:fld>
            <a:endParaRPr lang="en-US"/>
          </a:p>
        </p:txBody>
      </p:sp>
    </p:spTree>
    <p:extLst>
      <p:ext uri="{BB962C8B-B14F-4D97-AF65-F5344CB8AC3E}">
        <p14:creationId xmlns:p14="http://schemas.microsoft.com/office/powerpoint/2010/main" val="2642421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supplied the New American Standard for this text</a:t>
            </a:r>
            <a:r>
              <a:rPr lang="en-US" baseline="0" dirty="0" smtClean="0"/>
              <a:t> because the KJV; NKJV seems to be lacking in the thought conveyed.  The translation of “present truth” may be taken by some who foolishly think that truth is only presently determined.  “What is true in our generation may or may not be true in the next.” Actually, truth is old but it is not always present with men. Some can be devoid of truth.</a:t>
            </a:r>
          </a:p>
          <a:p>
            <a:endParaRPr lang="en-US" baseline="0" dirty="0" smtClean="0"/>
          </a:p>
          <a:p>
            <a:r>
              <a:rPr lang="en-US" dirty="0" smtClean="0"/>
              <a:t>Pr 7:7  “And saw among the simple, I perceived among the youths, A young man devoid of understanding.”</a:t>
            </a:r>
          </a:p>
          <a:p>
            <a:r>
              <a:rPr lang="en-US" dirty="0" smtClean="0"/>
              <a:t>Pr 10:13  “Wisdom is found on the lips of him who has understanding, But a rod is for the back of him who is devoid of understanding.”</a:t>
            </a:r>
            <a:endParaRPr lang="en-US" dirty="0"/>
          </a:p>
        </p:txBody>
      </p:sp>
      <p:sp>
        <p:nvSpPr>
          <p:cNvPr id="4" name="Slide Number Placeholder 3"/>
          <p:cNvSpPr>
            <a:spLocks noGrp="1"/>
          </p:cNvSpPr>
          <p:nvPr>
            <p:ph type="sldNum" sz="quarter" idx="10"/>
          </p:nvPr>
        </p:nvSpPr>
        <p:spPr/>
        <p:txBody>
          <a:bodyPr/>
          <a:lstStyle/>
          <a:p>
            <a:fld id="{F6EF79C6-1C02-4F7C-8D65-56304BF88C60}"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 sampling of what things truth frees us from</a:t>
            </a:r>
            <a:r>
              <a:rPr lang="en-US" baseline="0" dirty="0" smtClean="0"/>
              <a:t> when done in certain deeds or aspects.</a:t>
            </a:r>
          </a:p>
          <a:p>
            <a:endParaRPr lang="en-US" baseline="0" dirty="0" smtClean="0"/>
          </a:p>
          <a:p>
            <a:r>
              <a:rPr lang="en-US" baseline="0" dirty="0" smtClean="0"/>
              <a:t>1. Teaching the truth frees man from ignorance (which is why I love what I do…the challenge is in finding those who want to challenge their own level of education…I’m not speaking of secular grades or achievements)</a:t>
            </a:r>
          </a:p>
          <a:p>
            <a:endParaRPr lang="en-US" baseline="0" dirty="0" smtClean="0"/>
          </a:p>
          <a:p>
            <a:r>
              <a:rPr lang="en-US" baseline="0" dirty="0" smtClean="0"/>
              <a:t>2. The Revelation of Truth frees man from humanism (humanism is a religion in place of God’s revelation.  It is simply a religion of man that believes, man, apart from God, determines what truth is.)</a:t>
            </a:r>
          </a:p>
          <a:p>
            <a:endParaRPr lang="en-US" baseline="0" dirty="0" smtClean="0"/>
          </a:p>
          <a:p>
            <a:r>
              <a:rPr lang="en-US" baseline="0" dirty="0" smtClean="0"/>
              <a:t>3. Understanding the truth frees man from foolishness (what suicidal paths we would avoid, what broken bridges we would have refused to have crossed, what vehicles of violence we would have never driven if only we had the understanding, the real understanding of truth.)  Prisons of passion are filled with men’s lives who lived by lust rather than by truth. Men have reclined in dungeons of addictions because they chose to live life without truth as their final guide. Now they find themselves imprisoned by their own desire.  These consequences can rub us in an abrasive fashion throughout life. But we can break free from anything evil, if we will fully be committed to learning and living truth.</a:t>
            </a:r>
          </a:p>
          <a:p>
            <a:endParaRPr lang="en-US" baseline="0" dirty="0" smtClean="0"/>
          </a:p>
          <a:p>
            <a:r>
              <a:rPr lang="en-US" baseline="0" dirty="0" smtClean="0"/>
              <a:t>4. Tasks in truth free man from idleness…no one is going to be a busybody when they busy themselves with doing what God requires of them.  It’s hard for a Christian to ever use the phrase, “I’m bored.”  I don’t know the last time I felt “bored.” There is always something to do, something to learn, something study, something to teach.  Being bored is a state that the Christian can rarely enter.</a:t>
            </a:r>
          </a:p>
          <a:p>
            <a:endParaRPr lang="en-US" baseline="0" dirty="0" smtClean="0"/>
          </a:p>
          <a:p>
            <a:r>
              <a:rPr lang="en-US" baseline="0" dirty="0" smtClean="0"/>
              <a:t>5. Hope in truth frees man from despair and depression.  A man can never permanently remain in a thoroughly depressed state and have hope. Hope must be in truth to be real and lasting. Having hope in something that fails us is depressing indeed. </a:t>
            </a:r>
          </a:p>
          <a:p>
            <a:endParaRPr lang="en-US" baseline="0" dirty="0" smtClean="0"/>
          </a:p>
          <a:p>
            <a:r>
              <a:rPr lang="en-US" baseline="0" dirty="0" smtClean="0"/>
              <a:t>Have you ever been fooled into believing something only later to find out that it was false. Being fooled is not fun. As Rush Limbaugh said, “You fool me once, you are bad; you fool me twice, I’m bad; you fool me three times, you must be a scientist.”  Hope must be in truth or it will turn into anguish. Hope anchored in truth behaves like a floating device where even in a storm, it will not sink.</a:t>
            </a:r>
          </a:p>
          <a:p>
            <a:endParaRPr lang="en-US" baseline="0" dirty="0" smtClean="0"/>
          </a:p>
          <a:p>
            <a:r>
              <a:rPr lang="en-US" baseline="0" dirty="0" smtClean="0"/>
              <a:t>Do you see you “U” in truth? Are “u” in it? Do “u” love it? Do “u” pursue it or flee from it?</a:t>
            </a:r>
            <a:endParaRPr lang="en-US" dirty="0"/>
          </a:p>
        </p:txBody>
      </p:sp>
      <p:sp>
        <p:nvSpPr>
          <p:cNvPr id="4" name="Slide Number Placeholder 3"/>
          <p:cNvSpPr>
            <a:spLocks noGrp="1"/>
          </p:cNvSpPr>
          <p:nvPr>
            <p:ph type="sldNum" sz="quarter" idx="10"/>
          </p:nvPr>
        </p:nvSpPr>
        <p:spPr/>
        <p:txBody>
          <a:bodyPr/>
          <a:lstStyle/>
          <a:p>
            <a:fld id="{F6EF79C6-1C02-4F7C-8D65-56304BF88C60}"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A009892A-0574-4753-B3B5-882803074C2D}" type="datetimeFigureOut">
              <a:rPr lang="en-US" smtClean="0"/>
              <a:pPr/>
              <a:t>11/3/2012</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35100B4B-F5D2-44DD-9A19-A980681504E0}" type="slidenum">
              <a:rPr lang="en-US" smtClean="0"/>
              <a:pPr/>
              <a:t>‹#›</a:t>
            </a:fld>
            <a:endParaRPr lang="en-US"/>
          </a:p>
        </p:txBody>
      </p:sp>
      <p:sp>
        <p:nvSpPr>
          <p:cNvPr id="8" name="Title 7"/>
          <p:cNvSpPr>
            <a:spLocks noGrp="1"/>
          </p:cNvSpPr>
          <p:nvPr>
            <p:ph type="ctrTitle"/>
          </p:nvPr>
        </p:nvSpPr>
        <p:spPr>
          <a:xfrm>
            <a:off x="857224" y="4000504"/>
            <a:ext cx="7772400" cy="903534"/>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marR="9144" algn="l">
              <a:defRPr sz="3600" b="1" cap="none" spc="0" baseline="0">
                <a:ln/>
                <a:solidFill>
                  <a:schemeClr val="tx2">
                    <a:lumMod val="75000"/>
                  </a:schemeClr>
                </a:solidFill>
                <a:effectLst/>
                <a:latin typeface="+mn-lt"/>
              </a:defRPr>
            </a:lvl1pPr>
            <a:extLst/>
          </a:lstStyle>
          <a:p>
            <a:r>
              <a:rPr lang="en-US" altLang="ja-JP" dirty="0" smtClean="0"/>
              <a:t>Click to edit Master title style</a:t>
            </a:r>
            <a:endParaRPr lang="en-US" dirty="0"/>
          </a:p>
        </p:txBody>
      </p:sp>
      <p:sp>
        <p:nvSpPr>
          <p:cNvPr id="9" name="Subtitle 8"/>
          <p:cNvSpPr>
            <a:spLocks noGrp="1"/>
          </p:cNvSpPr>
          <p:nvPr>
            <p:ph type="subTitle" idx="1"/>
          </p:nvPr>
        </p:nvSpPr>
        <p:spPr>
          <a:xfrm>
            <a:off x="857224" y="5143512"/>
            <a:ext cx="7772400" cy="651504"/>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ltLang="ja-JP" smtClean="0"/>
              <a:t>Click to edit Master subtitle style</a:t>
            </a:r>
            <a:endParaRPr lang="en-US" dirty="0"/>
          </a:p>
        </p:txBody>
      </p:sp>
      <p:sp>
        <p:nvSpPr>
          <p:cNvPr id="16" name="Rectangle 15"/>
          <p:cNvSpPr/>
          <p:nvPr/>
        </p:nvSpPr>
        <p:spPr>
          <a:xfrm>
            <a:off x="8429652"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Rectangle 17"/>
          <p:cNvSpPr/>
          <p:nvPr/>
        </p:nvSpPr>
        <p:spPr>
          <a:xfrm>
            <a:off x="7286644"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Rectangle 18"/>
          <p:cNvSpPr/>
          <p:nvPr/>
        </p:nvSpPr>
        <p:spPr>
          <a:xfrm>
            <a:off x="7286644"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Rectangle 19"/>
          <p:cNvSpPr/>
          <p:nvPr/>
        </p:nvSpPr>
        <p:spPr>
          <a:xfrm>
            <a:off x="7572396"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Rectangle 20"/>
          <p:cNvSpPr/>
          <p:nvPr/>
        </p:nvSpPr>
        <p:spPr>
          <a:xfrm>
            <a:off x="7572396"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Rectangle 21"/>
          <p:cNvSpPr/>
          <p:nvPr/>
        </p:nvSpPr>
        <p:spPr>
          <a:xfrm>
            <a:off x="7858148"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Rectangle 22"/>
          <p:cNvSpPr/>
          <p:nvPr/>
        </p:nvSpPr>
        <p:spPr>
          <a:xfrm>
            <a:off x="7858148"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Rectangle 23"/>
          <p:cNvSpPr/>
          <p:nvPr/>
        </p:nvSpPr>
        <p:spPr>
          <a:xfrm>
            <a:off x="8429652"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Rectangle 24"/>
          <p:cNvSpPr/>
          <p:nvPr/>
        </p:nvSpPr>
        <p:spPr>
          <a:xfrm>
            <a:off x="8143900"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Rectangle 25"/>
          <p:cNvSpPr/>
          <p:nvPr/>
        </p:nvSpPr>
        <p:spPr>
          <a:xfrm>
            <a:off x="8143900"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Rectangle 26"/>
          <p:cNvSpPr/>
          <p:nvPr/>
        </p:nvSpPr>
        <p:spPr>
          <a:xfrm>
            <a:off x="7572396"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Rectangle 29"/>
          <p:cNvSpPr/>
          <p:nvPr/>
        </p:nvSpPr>
        <p:spPr>
          <a:xfrm>
            <a:off x="7858148"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Rectangle 30"/>
          <p:cNvSpPr/>
          <p:nvPr/>
        </p:nvSpPr>
        <p:spPr>
          <a:xfrm>
            <a:off x="8429652"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Rectangle 32"/>
          <p:cNvSpPr/>
          <p:nvPr/>
        </p:nvSpPr>
        <p:spPr>
          <a:xfrm>
            <a:off x="8143900"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Rectangle 36"/>
          <p:cNvSpPr/>
          <p:nvPr/>
        </p:nvSpPr>
        <p:spPr>
          <a:xfrm>
            <a:off x="7286644"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altLang="ja-JP" smtClean="0"/>
              <a:t>Click to edit Master title style</a:t>
            </a:r>
            <a:endParaRPr lang="en-US" dirty="0"/>
          </a:p>
        </p:txBody>
      </p:sp>
      <p:sp>
        <p:nvSpPr>
          <p:cNvPr id="3" name="Vertical Text Placeholder 2"/>
          <p:cNvSpPr>
            <a:spLocks noGrp="1"/>
          </p:cNvSpPr>
          <p:nvPr>
            <p:ph type="body" orient="vert" idx="1"/>
          </p:nvPr>
        </p:nvSpPr>
        <p:spPr/>
        <p:txBody>
          <a:bodyPr vert="eaVert"/>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A009892A-0574-4753-B3B5-882803074C2D}" type="datetimeFigureOut">
              <a:rPr lang="en-US" smtClean="0"/>
              <a:pPr/>
              <a:t>11/3/2012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5100B4B-F5D2-44DD-9A19-A98068150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lang="en-US" altLang="ja-JP" smtClean="0"/>
              <a:t>Click to edit Master title style</a:t>
            </a:r>
            <a:endParaRPr lang="en-US" dirty="0"/>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A009892A-0574-4753-B3B5-882803074C2D}" type="datetimeFigureOut">
              <a:rPr lang="en-US" smtClean="0"/>
              <a:pPr/>
              <a:t>11/3/2012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5100B4B-F5D2-44DD-9A19-A98068150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extLst/>
          </a:lstStyle>
          <a:p>
            <a:r>
              <a:rPr lang="en-US" altLang="ja-JP" dirty="0" smtClean="0"/>
              <a:t>Click to edit Master title style</a:t>
            </a:r>
            <a:endParaRPr lang="en-US" dirty="0"/>
          </a:p>
        </p:txBody>
      </p:sp>
      <p:sp>
        <p:nvSpPr>
          <p:cNvPr id="3" name="Content Placeholder 2"/>
          <p:cNvSpPr>
            <a:spLocks noGrp="1"/>
          </p:cNvSpPr>
          <p:nvPr>
            <p:ph idx="1"/>
          </p:nvPr>
        </p:nvSpPr>
        <p:spPr/>
        <p:txBody>
          <a:bodyPr/>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A009892A-0574-4753-B3B5-882803074C2D}" type="datetimeFigureOut">
              <a:rPr lang="en-US" smtClean="0"/>
              <a:pPr/>
              <a:t>11/3/2012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5100B4B-F5D2-44DD-9A19-A980681504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6902" y="4214818"/>
            <a:ext cx="5718048" cy="977486"/>
          </a:xfrm>
        </p:spPr>
        <p:txBody>
          <a:bodyPr lIns="82296" tIns="45720" bIns="0" anchor="t"/>
          <a:lstStyle>
            <a:lvl1pPr marL="374904">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ltLang="ja-JP" smtClean="0"/>
              <a:t>Click to edit Master text styles</a:t>
            </a:r>
          </a:p>
        </p:txBody>
      </p:sp>
      <p:sp>
        <p:nvSpPr>
          <p:cNvPr id="4" name="Date Placeholder 3"/>
          <p:cNvSpPr>
            <a:spLocks noGrp="1"/>
          </p:cNvSpPr>
          <p:nvPr>
            <p:ph type="dt" sz="half" idx="10"/>
          </p:nvPr>
        </p:nvSpPr>
        <p:spPr/>
        <p:txBody>
          <a:bodyPr/>
          <a:lstStyle>
            <a:extLst/>
          </a:lstStyle>
          <a:p>
            <a:fld id="{A009892A-0574-4753-B3B5-882803074C2D}" type="datetimeFigureOut">
              <a:rPr lang="en-US" smtClean="0"/>
              <a:pPr/>
              <a:t>11/3/2012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5100B4B-F5D2-44DD-9A19-A980681504E0}" type="slidenum">
              <a:rPr lang="en-US" smtClean="0"/>
              <a:pPr/>
              <a:t>‹#›</a:t>
            </a:fld>
            <a:endParaRPr lang="en-US"/>
          </a:p>
        </p:txBody>
      </p:sp>
      <p:sp>
        <p:nvSpPr>
          <p:cNvPr id="2" name="Title 1"/>
          <p:cNvSpPr>
            <a:spLocks noGrp="1"/>
          </p:cNvSpPr>
          <p:nvPr>
            <p:ph type="title"/>
          </p:nvPr>
        </p:nvSpPr>
        <p:spPr>
          <a:xfrm>
            <a:off x="706902" y="5366404"/>
            <a:ext cx="8156448" cy="777240"/>
          </a:xfrm>
        </p:spPr>
        <p:txBody>
          <a:bodyPr tIns="64008">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l">
              <a:buNone/>
              <a:defRPr sz="3800" b="1" cap="none" spc="0" baseline="0">
                <a:ln/>
                <a:solidFill>
                  <a:schemeClr val="tx2">
                    <a:lumMod val="75000"/>
                  </a:schemeClr>
                </a:solidFill>
                <a:effectLst/>
              </a:defRPr>
            </a:lvl1pPr>
            <a:extLst/>
          </a:lstStyle>
          <a:p>
            <a:r>
              <a:rPr lang="en-US" altLang="ja-JP" smtClean="0"/>
              <a:t>Click to edit Master title style</a:t>
            </a:r>
            <a:endParaRPr lang="en-US" dirty="0"/>
          </a:p>
        </p:txBody>
      </p:sp>
      <p:cxnSp>
        <p:nvCxnSpPr>
          <p:cNvPr id="29" name="Straight Connector 28"/>
          <p:cNvCxnSpPr/>
          <p:nvPr/>
        </p:nvCxnSpPr>
        <p:spPr>
          <a:xfrm>
            <a:off x="714348" y="5277543"/>
            <a:ext cx="7500990"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lang="en-US" altLang="ja-JP" smtClean="0"/>
              <a:t>Click to edit Master title style</a:t>
            </a:r>
            <a:endParaRPr lang="en-US" dirty="0"/>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5" name="Date Placeholder 4"/>
          <p:cNvSpPr>
            <a:spLocks noGrp="1"/>
          </p:cNvSpPr>
          <p:nvPr>
            <p:ph type="dt" sz="half" idx="10"/>
          </p:nvPr>
        </p:nvSpPr>
        <p:spPr/>
        <p:txBody>
          <a:bodyPr/>
          <a:lstStyle>
            <a:extLst/>
          </a:lstStyle>
          <a:p>
            <a:fld id="{A009892A-0574-4753-B3B5-882803074C2D}" type="datetimeFigureOut">
              <a:rPr lang="en-US" smtClean="0"/>
              <a:pPr/>
              <a:t>11/3/2012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5100B4B-F5D2-44DD-9A19-A980681504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4" y="512064"/>
            <a:ext cx="7772400" cy="914400"/>
          </a:xfrm>
        </p:spPr>
        <p:txBody>
          <a:bodyPr anchor="t"/>
          <a:lstStyle>
            <a:lvl1pPr>
              <a:defRPr sz="4000"/>
            </a:lvl1pPr>
            <a:extLst/>
          </a:lstStyle>
          <a:p>
            <a:r>
              <a:rPr lang="en-US" altLang="ja-JP" smtClean="0"/>
              <a:t>Click to edit Master title style</a:t>
            </a:r>
            <a:endParaRPr lang="en-US" dirty="0"/>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altLang="ja-JP"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altLang="ja-JP"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7" name="Date Placeholder 6"/>
          <p:cNvSpPr>
            <a:spLocks noGrp="1"/>
          </p:cNvSpPr>
          <p:nvPr>
            <p:ph type="dt" sz="half" idx="10"/>
          </p:nvPr>
        </p:nvSpPr>
        <p:spPr/>
        <p:txBody>
          <a:bodyPr/>
          <a:lstStyle>
            <a:extLst/>
          </a:lstStyle>
          <a:p>
            <a:fld id="{A009892A-0574-4753-B3B5-882803074C2D}" type="datetimeFigureOut">
              <a:rPr lang="en-US" smtClean="0"/>
              <a:pPr/>
              <a:t>11/3/2012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5100B4B-F5D2-44DD-9A19-A98068150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en-US" altLang="ja-JP" smtClean="0"/>
              <a:t>Click to edit Master title style</a:t>
            </a:r>
            <a:endParaRPr lang="en-US" dirty="0"/>
          </a:p>
        </p:txBody>
      </p:sp>
      <p:sp>
        <p:nvSpPr>
          <p:cNvPr id="3" name="Date Placeholder 2"/>
          <p:cNvSpPr>
            <a:spLocks noGrp="1"/>
          </p:cNvSpPr>
          <p:nvPr>
            <p:ph type="dt" sz="half" idx="10"/>
          </p:nvPr>
        </p:nvSpPr>
        <p:spPr/>
        <p:txBody>
          <a:bodyPr/>
          <a:lstStyle>
            <a:extLst/>
          </a:lstStyle>
          <a:p>
            <a:fld id="{A009892A-0574-4753-B3B5-882803074C2D}" type="datetimeFigureOut">
              <a:rPr lang="en-US" smtClean="0"/>
              <a:pPr/>
              <a:t>11/3/2012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5100B4B-F5D2-44DD-9A19-A98068150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009892A-0574-4753-B3B5-882803074C2D}" type="datetimeFigureOut">
              <a:rPr lang="en-US" smtClean="0"/>
              <a:pPr/>
              <a:t>11/3/2012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5100B4B-F5D2-44DD-9A19-A98068150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2528878" cy="1162050"/>
          </a:xfrm>
        </p:spPr>
        <p:txBody>
          <a:bodyPr anchor="ctr"/>
          <a:lstStyle>
            <a:lvl1pPr algn="l">
              <a:buNone/>
              <a:defRPr sz="2000" b="0"/>
            </a:lvl1pPr>
            <a:extLst/>
          </a:lstStyle>
          <a:p>
            <a:r>
              <a:rPr lang="en-US" altLang="ja-JP" smtClean="0"/>
              <a:t>Click to edit Master title style</a:t>
            </a:r>
            <a:endParaRPr lang="en-US" dirty="0"/>
          </a:p>
        </p:txBody>
      </p:sp>
      <p:sp>
        <p:nvSpPr>
          <p:cNvPr id="3" name="Text Placeholder 2"/>
          <p:cNvSpPr>
            <a:spLocks noGrp="1"/>
          </p:cNvSpPr>
          <p:nvPr>
            <p:ph type="body" idx="2"/>
          </p:nvPr>
        </p:nvSpPr>
        <p:spPr>
          <a:xfrm>
            <a:off x="685800" y="1435100"/>
            <a:ext cx="2528878"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n-US" altLang="ja-JP" smtClean="0"/>
              <a:t>Click to edit Master text styles</a:t>
            </a:r>
          </a:p>
        </p:txBody>
      </p:sp>
      <p:sp>
        <p:nvSpPr>
          <p:cNvPr id="4" name="Content Placeholder 3"/>
          <p:cNvSpPr>
            <a:spLocks noGrp="1"/>
          </p:cNvSpPr>
          <p:nvPr>
            <p:ph sz="half" idx="1"/>
          </p:nvPr>
        </p:nvSpPr>
        <p:spPr>
          <a:xfrm>
            <a:off x="3429000" y="285728"/>
            <a:ext cx="5486400" cy="5721372"/>
          </a:xfrm>
        </p:spPr>
        <p:txBody>
          <a:bodyPr/>
          <a:lstStyle>
            <a:lvl1pPr>
              <a:defRPr sz="3200"/>
            </a:lvl1pPr>
            <a:lvl2pPr>
              <a:defRPr sz="2800"/>
            </a:lvl2pPr>
            <a:lvl3pPr>
              <a:defRPr sz="2400"/>
            </a:lvl3pPr>
            <a:lvl4pPr>
              <a:defRPr sz="2000"/>
            </a:lvl4pPr>
            <a:lvl5pPr>
              <a:defRPr sz="20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5" name="Date Placeholder 4"/>
          <p:cNvSpPr>
            <a:spLocks noGrp="1"/>
          </p:cNvSpPr>
          <p:nvPr>
            <p:ph type="dt" sz="half" idx="10"/>
          </p:nvPr>
        </p:nvSpPr>
        <p:spPr/>
        <p:txBody>
          <a:bodyPr/>
          <a:lstStyle>
            <a:extLst/>
          </a:lstStyle>
          <a:p>
            <a:fld id="{A009892A-0574-4753-B3B5-882803074C2D}" type="datetimeFigureOut">
              <a:rPr lang="en-US" smtClean="0"/>
              <a:pPr/>
              <a:t>11/3/2012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5100B4B-F5D2-44DD-9A19-A98068150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914400" y="4941829"/>
            <a:ext cx="6858000" cy="701749"/>
          </a:xfrm>
        </p:spPr>
        <p:txBody>
          <a:bodyPr anchor="b"/>
          <a:lstStyle>
            <a:lvl1pPr algn="l">
              <a:buNone/>
              <a:defRPr sz="2100" b="0"/>
            </a:lvl1pPr>
            <a:extLst/>
          </a:lstStyle>
          <a:p>
            <a:r>
              <a:rPr lang="en-US" altLang="ja-JP" smtClean="0"/>
              <a:t>Click to edit Master title style</a:t>
            </a:r>
            <a:endParaRPr lang="en-US" dirty="0"/>
          </a:p>
        </p:txBody>
      </p:sp>
      <p:sp>
        <p:nvSpPr>
          <p:cNvPr id="3" name="Picture Placeholder 2"/>
          <p:cNvSpPr>
            <a:spLocks noGrp="1"/>
          </p:cNvSpPr>
          <p:nvPr>
            <p:ph type="pic" idx="1"/>
          </p:nvPr>
        </p:nvSpPr>
        <p:spPr>
          <a:xfrm>
            <a:off x="914400" y="357166"/>
            <a:ext cx="6858048" cy="4286280"/>
          </a:xfrm>
          <a:noFill/>
          <a:ln w="12700">
            <a:noFill/>
          </a:ln>
        </p:spPr>
        <p:txBody>
          <a:bodyPr/>
          <a:lstStyle>
            <a:lvl1pPr marL="0" indent="0">
              <a:buNone/>
              <a:defRPr sz="3200"/>
            </a:lvl1pPr>
            <a:extLst/>
          </a:lstStyle>
          <a:p>
            <a:r>
              <a:rPr lang="en-US" altLang="ja-JP" smtClean="0"/>
              <a:t>Click icon to add picture</a:t>
            </a:r>
            <a:endParaRPr lang="en-US" dirty="0"/>
          </a:p>
        </p:txBody>
      </p:sp>
      <p:sp>
        <p:nvSpPr>
          <p:cNvPr id="4" name="Text Placeholder 3"/>
          <p:cNvSpPr>
            <a:spLocks noGrp="1"/>
          </p:cNvSpPr>
          <p:nvPr>
            <p:ph type="body" sz="half" idx="2"/>
          </p:nvPr>
        </p:nvSpPr>
        <p:spPr bwMode="white">
          <a:xfrm>
            <a:off x="914400" y="5643578"/>
            <a:ext cx="6858000" cy="428628"/>
          </a:xfrm>
        </p:spPr>
        <p:txBody>
          <a:bodyPr>
            <a:normAutofit/>
          </a:bodyPr>
          <a:lstStyle>
            <a:lvl1pPr marL="27432" indent="0">
              <a:spcBef>
                <a:spcPts val="0"/>
              </a:spcBef>
              <a:buNone/>
              <a:defRPr sz="1100">
                <a:solidFill>
                  <a:srgbClr val="FFFFFF"/>
                </a:solidFill>
              </a:defRPr>
            </a:lvl1pPr>
            <a:lvl2pPr>
              <a:defRPr sz="1200"/>
            </a:lvl2pPr>
            <a:lvl3pPr>
              <a:defRPr sz="1000"/>
            </a:lvl3pPr>
            <a:lvl4pPr>
              <a:defRPr sz="900"/>
            </a:lvl4pPr>
            <a:lvl5pPr>
              <a:defRPr sz="900"/>
            </a:lvl5pPr>
            <a:extLst/>
          </a:lstStyle>
          <a:p>
            <a:pPr lvl="0"/>
            <a:r>
              <a:rPr lang="en-US" altLang="ja-JP" smtClean="0"/>
              <a:t>Click to edit Master text styles</a:t>
            </a:r>
          </a:p>
        </p:txBody>
      </p:sp>
      <p:sp>
        <p:nvSpPr>
          <p:cNvPr id="10" name="Date Placeholder 9"/>
          <p:cNvSpPr>
            <a:spLocks noGrp="1"/>
          </p:cNvSpPr>
          <p:nvPr>
            <p:ph type="dt" sz="half" idx="10"/>
          </p:nvPr>
        </p:nvSpPr>
        <p:spPr/>
        <p:txBody>
          <a:bodyPr/>
          <a:lstStyle/>
          <a:p>
            <a:fld id="{A009892A-0574-4753-B3B5-882803074C2D}" type="datetimeFigureOut">
              <a:rPr lang="en-US" smtClean="0"/>
              <a:pPr/>
              <a:t>11/3/2012</a:t>
            </a:fld>
            <a:endParaRPr lang="en-US"/>
          </a:p>
        </p:txBody>
      </p:sp>
      <p:sp>
        <p:nvSpPr>
          <p:cNvPr id="11" name="Slide Number Placeholder 10"/>
          <p:cNvSpPr>
            <a:spLocks noGrp="1"/>
          </p:cNvSpPr>
          <p:nvPr>
            <p:ph type="sldNum" sz="quarter" idx="11"/>
          </p:nvPr>
        </p:nvSpPr>
        <p:spPr/>
        <p:txBody>
          <a:bodyPr/>
          <a:lstStyle/>
          <a:p>
            <a:fld id="{35100B4B-F5D2-44DD-9A19-A980681504E0}"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1"/>
            <a:ext cx="214282"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extLst/>
          </a:lstStyle>
          <a:p>
            <a:r>
              <a:rPr lang="en-US" altLang="ja-JP" smtClean="0"/>
              <a:t>Click to edit Master title style</a:t>
            </a:r>
            <a:endParaRPr lang="en-US" dirty="0"/>
          </a:p>
        </p:txBody>
      </p:sp>
      <p:sp>
        <p:nvSpPr>
          <p:cNvPr id="13" name="Text Placeholder 12"/>
          <p:cNvSpPr>
            <a:spLocks noGrp="1"/>
          </p:cNvSpPr>
          <p:nvPr>
            <p:ph type="body" idx="1"/>
          </p:nvPr>
        </p:nvSpPr>
        <p:spPr>
          <a:xfrm>
            <a:off x="914400" y="1571612"/>
            <a:ext cx="7772400" cy="4783948"/>
          </a:xfrm>
          <a:prstGeom prst="rect">
            <a:avLst/>
          </a:prstGeom>
        </p:spPr>
        <p:txBody>
          <a:bodyPr vert="horz">
            <a:normAutofit/>
          </a:bodyPr>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14" name="Date Placeholder 13"/>
          <p:cNvSpPr>
            <a:spLocks noGrp="1"/>
          </p:cNvSpPr>
          <p:nvPr>
            <p:ph type="dt" sz="half" idx="2"/>
          </p:nvPr>
        </p:nvSpPr>
        <p:spPr>
          <a:xfrm>
            <a:off x="6477000" y="6421461"/>
            <a:ext cx="2133600" cy="365125"/>
          </a:xfrm>
          <a:prstGeom prst="rect">
            <a:avLst/>
          </a:prstGeom>
        </p:spPr>
        <p:txBody>
          <a:bodyPr vert="horz" anchor="b"/>
          <a:lstStyle>
            <a:lvl1pPr algn="l">
              <a:defRPr sz="1100">
                <a:solidFill>
                  <a:schemeClr val="tx2"/>
                </a:solidFill>
              </a:defRPr>
            </a:lvl1pPr>
            <a:extLst/>
          </a:lstStyle>
          <a:p>
            <a:fld id="{A009892A-0574-4753-B3B5-882803074C2D}" type="datetimeFigureOut">
              <a:rPr lang="en-US" smtClean="0"/>
              <a:pPr/>
              <a:t>11/3/2012</a:t>
            </a:fld>
            <a:endParaRPr lang="en-US"/>
          </a:p>
        </p:txBody>
      </p:sp>
      <p:sp>
        <p:nvSpPr>
          <p:cNvPr id="3" name="Footer Placeholder 2"/>
          <p:cNvSpPr>
            <a:spLocks noGrp="1"/>
          </p:cNvSpPr>
          <p:nvPr>
            <p:ph type="ftr" sz="quarter" idx="3"/>
          </p:nvPr>
        </p:nvSpPr>
        <p:spPr>
          <a:xfrm>
            <a:off x="914400" y="6421461"/>
            <a:ext cx="5562600" cy="365125"/>
          </a:xfrm>
          <a:prstGeom prst="rect">
            <a:avLst/>
          </a:prstGeom>
        </p:spPr>
        <p:txBody>
          <a:bodyPr vert="horz" anchor="b"/>
          <a:lstStyle>
            <a:lvl1pPr algn="r">
              <a:defRPr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21461"/>
            <a:ext cx="457200" cy="365125"/>
          </a:xfrm>
          <a:prstGeom prst="rect">
            <a:avLst/>
          </a:prstGeom>
        </p:spPr>
        <p:txBody>
          <a:bodyPr vert="horz" anchor="b"/>
          <a:lstStyle>
            <a:lvl1pPr algn="l">
              <a:defRPr sz="1200">
                <a:solidFill>
                  <a:schemeClr val="tx2"/>
                </a:solidFill>
              </a:defRPr>
            </a:lvl1pPr>
            <a:extLst/>
          </a:lstStyle>
          <a:p>
            <a:fld id="{35100B4B-F5D2-44DD-9A19-A980681504E0}" type="slidenum">
              <a:rPr lang="en-US" smtClean="0"/>
              <a:pPr/>
              <a:t>‹#›</a:t>
            </a:fld>
            <a:endParaRPr lang="en-US"/>
          </a:p>
        </p:txBody>
      </p:sp>
      <p:cxnSp>
        <p:nvCxnSpPr>
          <p:cNvPr id="20" name="Straight Connector 19"/>
          <p:cNvCxnSpPr/>
          <p:nvPr/>
        </p:nvCxnSpPr>
        <p:spPr>
          <a:xfrm rot="5400000">
            <a:off x="-3293075" y="3429000"/>
            <a:ext cx="6858000" cy="1588"/>
          </a:xfrm>
          <a:prstGeom prst="line">
            <a:avLst/>
          </a:prstGeom>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43408" y="3428230"/>
            <a:ext cx="6858000" cy="1588"/>
          </a:xfrm>
          <a:prstGeom prst="line">
            <a:avLst/>
          </a:prstGeom>
          <a:ln w="12700">
            <a:solidFill>
              <a:schemeClr val="bg2">
                <a:lumMod val="75000"/>
                <a:alpha val="59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185349" y="3428230"/>
            <a:ext cx="6858000" cy="1588"/>
          </a:xfrm>
          <a:prstGeom prst="line">
            <a:avLst/>
          </a:prstGeom>
          <a:ln w="31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699724" y="3428182"/>
            <a:ext cx="6858000" cy="1588"/>
          </a:xfrm>
          <a:prstGeom prst="line">
            <a:avLst/>
          </a:prstGeom>
          <a:ln w="285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rtl="0" eaLnBrk="1" latinLnBrk="0" hangingPunct="1">
        <a:spcBef>
          <a:spcPct val="0"/>
        </a:spcBef>
        <a:buNone/>
        <a:defRPr kumimoji="1" sz="4000" b="1" kern="1200" cap="none" spc="0" baseline="0">
          <a:ln/>
          <a:gradFill>
            <a:gsLst>
              <a:gs pos="0">
                <a:schemeClr val="tx2">
                  <a:lumMod val="90000"/>
                </a:schemeClr>
              </a:gs>
              <a:gs pos="50000">
                <a:schemeClr val="tx2">
                  <a:lumMod val="50000"/>
                </a:schemeClr>
              </a:gs>
              <a:gs pos="100000">
                <a:schemeClr val="tx2">
                  <a:lumMod val="25000"/>
                </a:schemeClr>
              </a:gs>
            </a:gsLst>
            <a:lin ang="5400000" scaled="0"/>
          </a:gradFill>
          <a:effectLst/>
          <a:latin typeface="+mj-lt"/>
          <a:ea typeface="+mj-ea"/>
          <a:cs typeface="+mj-cs"/>
        </a:defRPr>
      </a:lvl1pPr>
      <a:extLst/>
    </p:titleStyle>
    <p:bodyStyle>
      <a:lvl1pPr marL="411480" indent="-342900" algn="l" rtl="0" eaLnBrk="1" latinLnBrk="0" hangingPunct="1">
        <a:spcBef>
          <a:spcPts val="700"/>
        </a:spcBef>
        <a:buClr>
          <a:schemeClr val="accent2">
            <a:lumMod val="75000"/>
          </a:schemeClr>
        </a:buClr>
        <a:buSzPct val="85000"/>
        <a:buFont typeface="Wingdings 2" pitchFamily="18" charset="2"/>
        <a:buChar char=""/>
        <a:defRPr kumimoji="1" sz="3000" kern="1200">
          <a:solidFill>
            <a:schemeClr val="tx1"/>
          </a:solidFill>
          <a:latin typeface="+mn-lt"/>
          <a:ea typeface="+mn-ea"/>
          <a:cs typeface="+mn-cs"/>
        </a:defRPr>
      </a:lvl1pPr>
      <a:lvl2pPr marL="740664" indent="-285750" algn="l" rtl="0" eaLnBrk="1" latinLnBrk="0" hangingPunct="1">
        <a:spcBef>
          <a:spcPct val="20000"/>
        </a:spcBef>
        <a:buClr>
          <a:schemeClr val="accent2">
            <a:lumMod val="60000"/>
            <a:lumOff val="40000"/>
          </a:schemeClr>
        </a:buClr>
        <a:buSzPct val="80000"/>
        <a:buFont typeface="Wingdings" pitchFamily="2" charset="2"/>
        <a:buChar char="l"/>
        <a:defRPr kumimoji="1" sz="2600" kern="1200">
          <a:solidFill>
            <a:schemeClr val="tx1"/>
          </a:solidFill>
          <a:latin typeface="+mn-lt"/>
          <a:ea typeface="+mn-ea"/>
          <a:cs typeface="+mn-cs"/>
        </a:defRPr>
      </a:lvl2pPr>
      <a:lvl3pPr marL="996696" indent="-228600" algn="l" rtl="0" eaLnBrk="1" latinLnBrk="0" hangingPunct="1">
        <a:spcBef>
          <a:spcPct val="20000"/>
        </a:spcBef>
        <a:buClr>
          <a:schemeClr val="accent2">
            <a:lumMod val="40000"/>
            <a:lumOff val="60000"/>
          </a:schemeClr>
        </a:buClr>
        <a:buSzPct val="65000"/>
        <a:buFont typeface="Wingdings 2" pitchFamily="18" charset="2"/>
        <a:buChar char=""/>
        <a:defRPr kumimoji="1" sz="2400" kern="1200">
          <a:solidFill>
            <a:schemeClr val="tx1"/>
          </a:solidFill>
          <a:latin typeface="+mn-lt"/>
          <a:ea typeface="+mn-ea"/>
          <a:cs typeface="+mn-cs"/>
        </a:defRPr>
      </a:lvl3pPr>
      <a:lvl4pPr marL="1261872" indent="-228600" algn="l" rtl="0" eaLnBrk="1" latinLnBrk="0" hangingPunct="1">
        <a:spcBef>
          <a:spcPct val="20000"/>
        </a:spcBef>
        <a:buClr>
          <a:schemeClr val="accent2">
            <a:lumMod val="20000"/>
            <a:lumOff val="80000"/>
          </a:schemeClr>
        </a:buClr>
        <a:buSzPct val="100000"/>
        <a:buFont typeface="Arial" pitchFamily="34" charset="0"/>
        <a:buChar char="•"/>
        <a:defRPr kumimoji="1" sz="2200" kern="1200">
          <a:solidFill>
            <a:schemeClr val="tx1"/>
          </a:solidFill>
          <a:latin typeface="+mn-lt"/>
          <a:ea typeface="+mn-ea"/>
          <a:cs typeface="+mn-cs"/>
        </a:defRPr>
      </a:lvl4pPr>
      <a:lvl5pPr marL="1481328" indent="-210312" algn="l" rtl="0" eaLnBrk="1" latinLnBrk="0" hangingPunct="1">
        <a:spcBef>
          <a:spcPct val="20000"/>
        </a:spcBef>
        <a:buClr>
          <a:schemeClr val="accent2">
            <a:lumMod val="75000"/>
          </a:schemeClr>
        </a:buClr>
        <a:buSzPct val="50000"/>
        <a:buFont typeface="Wingdings" pitchFamily="2" charset="2"/>
        <a:buChar char="n"/>
        <a:defRPr kumimoji="1"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1"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9pPr>
      <a:extLst/>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wmf"/><Relationship Id="rId7" Type="http://schemas.openxmlformats.org/officeDocument/2006/relationships/diagramColors" Target="../diagrams/colors1.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“If You Abide In My Word”</a:t>
            </a:r>
            <a:endParaRPr lang="en-US" dirty="0"/>
          </a:p>
        </p:txBody>
      </p:sp>
      <p:sp>
        <p:nvSpPr>
          <p:cNvPr id="3" name="Subtitle 2"/>
          <p:cNvSpPr>
            <a:spLocks noGrp="1"/>
          </p:cNvSpPr>
          <p:nvPr>
            <p:ph type="subTitle" idx="1"/>
          </p:nvPr>
        </p:nvSpPr>
        <p:spPr/>
        <p:txBody>
          <a:bodyPr>
            <a:noAutofit/>
          </a:bodyPr>
          <a:lstStyle/>
          <a:p>
            <a:pPr algn="ctr"/>
            <a:r>
              <a:rPr lang="en-US" dirty="0" smtClean="0"/>
              <a:t>“Then Jesus said to those Jews who believed Him, ‘If you abide in My word, you are My disciples indeed. And you shall know the truth, and the truth shall make you free” (Jn. 8:31, 32)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8001000" cy="1850136"/>
          </a:xfrm>
        </p:spPr>
        <p:txBody>
          <a:bodyPr/>
          <a:lstStyle/>
          <a:p>
            <a:r>
              <a:rPr lang="en-US" sz="2800" b="0" dirty="0" smtClean="0">
                <a:ln>
                  <a:noFill/>
                </a:ln>
                <a:solidFill>
                  <a:prstClr val="white"/>
                </a:solidFill>
                <a:ea typeface="+mn-ea"/>
                <a:cs typeface="+mn-cs"/>
              </a:rPr>
              <a:t>“</a:t>
            </a:r>
            <a:r>
              <a:rPr lang="en-US" sz="28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If you abide in My word</a:t>
            </a:r>
            <a:r>
              <a:rPr lang="en-US" sz="2800" b="0" dirty="0" smtClean="0">
                <a:ln>
                  <a:noFill/>
                </a:ln>
                <a:solidFill>
                  <a:prstClr val="white"/>
                </a:solidFill>
                <a:ea typeface="+mn-ea"/>
                <a:cs typeface="+mn-cs"/>
              </a:rPr>
              <a:t>,  </a:t>
            </a:r>
            <a:r>
              <a:rPr lang="en-US" sz="28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you are My disciples indeed</a:t>
            </a:r>
            <a:r>
              <a:rPr lang="en-US" sz="2800" b="0" dirty="0" smtClean="0">
                <a:ln>
                  <a:noFill/>
                </a:ln>
                <a:solidFill>
                  <a:prstClr val="white"/>
                </a:solidFill>
                <a:ea typeface="+mn-ea"/>
                <a:cs typeface="+mn-cs"/>
              </a:rPr>
              <a:t>.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And you shall know the truth</a:t>
            </a:r>
            <a:r>
              <a:rPr lang="en-US" sz="2800" b="0" dirty="0" smtClean="0">
                <a:ln>
                  <a:noFill/>
                </a:ln>
                <a:solidFill>
                  <a:prstClr val="white"/>
                </a:solidFill>
                <a:ea typeface="+mn-ea"/>
                <a:cs typeface="+mn-cs"/>
              </a:rPr>
              <a:t>, and the truth shall make you free” (Jn. 8:30-32)</a:t>
            </a:r>
            <a:endParaRPr lang="en-US" dirty="0"/>
          </a:p>
        </p:txBody>
      </p:sp>
      <p:sp>
        <p:nvSpPr>
          <p:cNvPr id="3" name="Content Placeholder 2"/>
          <p:cNvSpPr>
            <a:spLocks noGrp="1"/>
          </p:cNvSpPr>
          <p:nvPr>
            <p:ph idx="1"/>
          </p:nvPr>
        </p:nvSpPr>
        <p:spPr>
          <a:xfrm>
            <a:off x="914400" y="2362200"/>
            <a:ext cx="7924800" cy="3840960"/>
          </a:xfrm>
        </p:spPr>
        <p:txBody>
          <a:bodyPr>
            <a:noAutofit/>
          </a:bodyPr>
          <a:lstStyle/>
          <a:p>
            <a:r>
              <a:rPr lang="en-US" sz="2800" dirty="0" smtClean="0"/>
              <a:t>Truth is given that men may be established in it</a:t>
            </a:r>
          </a:p>
          <a:p>
            <a:pPr lvl="1"/>
            <a:r>
              <a:rPr lang="en-US" sz="2400" dirty="0" smtClean="0"/>
              <a:t>“Therefore, I will always be ready to remind you of these things, even though you already know them, and have been established in the truth which is present with you” (2 Pet. 1:12, NASB 95)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8001000" cy="1850136"/>
          </a:xfrm>
        </p:spPr>
        <p:txBody>
          <a:bodyPr/>
          <a:lstStyle/>
          <a:p>
            <a:r>
              <a:rPr lang="en-US" sz="2800" b="0" dirty="0" smtClean="0">
                <a:ln>
                  <a:noFill/>
                </a:ln>
                <a:solidFill>
                  <a:prstClr val="white"/>
                </a:solidFill>
                <a:ea typeface="+mn-ea"/>
                <a:cs typeface="+mn-cs"/>
              </a:rPr>
              <a:t>“</a:t>
            </a:r>
            <a:r>
              <a:rPr lang="en-US" sz="28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If you abide in My word</a:t>
            </a:r>
            <a:r>
              <a:rPr lang="en-US" sz="2800" b="0" dirty="0" smtClean="0">
                <a:ln>
                  <a:noFill/>
                </a:ln>
                <a:solidFill>
                  <a:prstClr val="white"/>
                </a:solidFill>
                <a:ea typeface="+mn-ea"/>
                <a:cs typeface="+mn-cs"/>
              </a:rPr>
              <a:t>,  </a:t>
            </a:r>
            <a:r>
              <a:rPr lang="en-US" sz="28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you are My disciples indeed</a:t>
            </a:r>
            <a:r>
              <a:rPr lang="en-US" sz="2800" b="0" dirty="0" smtClean="0">
                <a:ln>
                  <a:noFill/>
                </a:ln>
                <a:solidFill>
                  <a:prstClr val="white"/>
                </a:solidFill>
                <a:ea typeface="+mn-ea"/>
                <a:cs typeface="+mn-cs"/>
              </a:rPr>
              <a:t>. </a:t>
            </a:r>
            <a:r>
              <a:rPr lang="en-US" sz="28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And you shall know the truth</a:t>
            </a:r>
            <a:r>
              <a:rPr lang="en-US" sz="2800" b="0" dirty="0" smtClean="0">
                <a:ln>
                  <a:noFill/>
                </a:ln>
                <a:solidFill>
                  <a:prstClr val="white"/>
                </a:solidFill>
                <a:ea typeface="+mn-ea"/>
                <a:cs typeface="+mn-cs"/>
              </a:rPr>
              <a:t>,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and the truth shall make you free</a:t>
            </a:r>
            <a:r>
              <a:rPr lang="en-US" sz="2800" b="0" dirty="0" smtClean="0">
                <a:ln>
                  <a:noFill/>
                </a:ln>
                <a:solidFill>
                  <a:prstClr val="white"/>
                </a:solidFill>
                <a:ea typeface="+mn-ea"/>
                <a:cs typeface="+mn-cs"/>
              </a:rPr>
              <a:t>” (Jn. 8:30-32)</a:t>
            </a:r>
            <a:endParaRPr lang="en-US" dirty="0"/>
          </a:p>
        </p:txBody>
      </p:sp>
      <p:sp>
        <p:nvSpPr>
          <p:cNvPr id="3" name="Content Placeholder 2"/>
          <p:cNvSpPr>
            <a:spLocks noGrp="1"/>
          </p:cNvSpPr>
          <p:nvPr>
            <p:ph idx="1"/>
          </p:nvPr>
        </p:nvSpPr>
        <p:spPr>
          <a:xfrm>
            <a:off x="914400" y="2362200"/>
            <a:ext cx="7924800" cy="3840960"/>
          </a:xfrm>
        </p:spPr>
        <p:txBody>
          <a:bodyPr>
            <a:noAutofit/>
          </a:bodyPr>
          <a:lstStyle/>
          <a:p>
            <a:r>
              <a:rPr lang="en-US" sz="3200" dirty="0" smtClean="0"/>
              <a:t>Truth frees</a:t>
            </a:r>
          </a:p>
          <a:p>
            <a:pPr lvl="1"/>
            <a:r>
              <a:rPr lang="en-US" sz="2400" dirty="0" smtClean="0"/>
              <a:t>Without truth, no one is free!</a:t>
            </a:r>
          </a:p>
          <a:p>
            <a:pPr lvl="1"/>
            <a:r>
              <a:rPr lang="en-US" sz="2400" dirty="0" smtClean="0"/>
              <a:t>With truth, every slave of sin may become free</a:t>
            </a:r>
          </a:p>
          <a:p>
            <a:pPr lvl="2"/>
            <a:r>
              <a:rPr lang="en-US" sz="2200" dirty="0" smtClean="0"/>
              <a:t>because truth frees</a:t>
            </a:r>
          </a:p>
          <a:p>
            <a:pPr lvl="2"/>
            <a:r>
              <a:rPr lang="en-US" sz="2200" dirty="0" smtClean="0"/>
              <a:t>because the Son frees us by truth (Jn. 8:34-36)</a:t>
            </a:r>
          </a:p>
          <a:p>
            <a:pPr lvl="1"/>
            <a:r>
              <a:rPr lang="en-US" dirty="0" smtClean="0"/>
              <a:t>Without the Son, no one can experience truth</a:t>
            </a:r>
          </a:p>
          <a:p>
            <a:pPr lvl="1"/>
            <a:r>
              <a:rPr lang="en-US" dirty="0" smtClean="0"/>
              <a:t>Being a slave of sin makes one free from righteousness…</a:t>
            </a:r>
          </a:p>
          <a:p>
            <a:pPr lvl="2"/>
            <a:r>
              <a:rPr lang="en-US" dirty="0" smtClean="0"/>
              <a:t>…being a slave of righteousness makes one free from sin (Rom. 8:16-23)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shade val="100000"/>
                <a:satMod val="150000"/>
              </a:schemeClr>
            </a:gs>
            <a:gs pos="65000">
              <a:schemeClr val="bg1">
                <a:shade val="90000"/>
                <a:satMod val="375000"/>
              </a:schemeClr>
            </a:gs>
            <a:gs pos="100000">
              <a:srgbClr val="002060"/>
            </a:gs>
          </a:gsLst>
          <a:lin ang="5400000" scaled="0"/>
        </a:gradFill>
        <a:effectLst/>
      </p:bgPr>
    </p:bg>
    <p:spTree>
      <p:nvGrpSpPr>
        <p:cNvPr id="1" name=""/>
        <p:cNvGrpSpPr/>
        <p:nvPr/>
      </p:nvGrpSpPr>
      <p:grpSpPr>
        <a:xfrm>
          <a:off x="0" y="0"/>
          <a:ext cx="0" cy="0"/>
          <a:chOff x="0" y="0"/>
          <a:chExt cx="0" cy="0"/>
        </a:xfrm>
      </p:grpSpPr>
      <p:pic>
        <p:nvPicPr>
          <p:cNvPr id="1029" name="Picture 5" descr="C:\Documents and Settings\Steven J. Wallace\Local Settings\Temporary Internet Files\Content.IE5\3X59M78D\MCj02025300000[1].wmf"/>
          <p:cNvPicPr>
            <a:picLocks noChangeAspect="1" noChangeArrowheads="1"/>
          </p:cNvPicPr>
          <p:nvPr/>
        </p:nvPicPr>
        <p:blipFill>
          <a:blip r:embed="rId3"/>
          <a:srcRect/>
          <a:stretch>
            <a:fillRect/>
          </a:stretch>
        </p:blipFill>
        <p:spPr bwMode="auto">
          <a:xfrm>
            <a:off x="533400" y="228600"/>
            <a:ext cx="7162800" cy="1831818"/>
          </a:xfrm>
          <a:prstGeom prst="rect">
            <a:avLst/>
          </a:prstGeom>
          <a:noFill/>
        </p:spPr>
      </p:pic>
      <p:sp>
        <p:nvSpPr>
          <p:cNvPr id="15" name="Bent Arrow 14"/>
          <p:cNvSpPr/>
          <p:nvPr/>
        </p:nvSpPr>
        <p:spPr>
          <a:xfrm rot="5400000">
            <a:off x="3619500" y="-2324100"/>
            <a:ext cx="914400" cy="7086600"/>
          </a:xfrm>
          <a:prstGeom prst="bentArrow">
            <a:avLst>
              <a:gd name="adj1" fmla="val 19126"/>
              <a:gd name="adj2" fmla="val 32798"/>
              <a:gd name="adj3" fmla="val 25000"/>
              <a:gd name="adj4" fmla="val 75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5" name="Title 4"/>
          <p:cNvSpPr>
            <a:spLocks noGrp="1"/>
          </p:cNvSpPr>
          <p:nvPr>
            <p:ph type="title"/>
          </p:nvPr>
        </p:nvSpPr>
        <p:spPr>
          <a:xfrm>
            <a:off x="457200" y="381000"/>
            <a:ext cx="8229600" cy="914400"/>
          </a:xfrm>
        </p:spPr>
        <p:txBody>
          <a:bodyPr/>
          <a:lstStyle/>
          <a:p>
            <a:r>
              <a:rPr lang="en-US" sz="5400" dirty="0" smtClean="0"/>
              <a:t>Truth Frees From</a:t>
            </a:r>
            <a:endParaRPr lang="en-US" sz="5400" dirty="0"/>
          </a:p>
        </p:txBody>
      </p:sp>
      <p:graphicFrame>
        <p:nvGraphicFramePr>
          <p:cNvPr id="4" name="Content Placeholder 3"/>
          <p:cNvGraphicFramePr>
            <a:graphicFrameLocks noGrp="1"/>
          </p:cNvGraphicFramePr>
          <p:nvPr>
            <p:ph sz="half" idx="1"/>
          </p:nvPr>
        </p:nvGraphicFramePr>
        <p:xfrm>
          <a:off x="465138" y="1770063"/>
          <a:ext cx="5402262" cy="452596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Content Placeholder 5"/>
          <p:cNvSpPr>
            <a:spLocks noGrp="1"/>
          </p:cNvSpPr>
          <p:nvPr>
            <p:ph sz="half" idx="2"/>
          </p:nvPr>
        </p:nvSpPr>
        <p:spPr>
          <a:xfrm>
            <a:off x="6553200" y="1905000"/>
            <a:ext cx="2140744" cy="4391464"/>
          </a:xfrm>
          <a:gradFill flip="none" rotWithShape="1">
            <a:gsLst>
              <a:gs pos="0">
                <a:srgbClr val="002060"/>
              </a:gs>
              <a:gs pos="50000">
                <a:schemeClr val="bg1">
                  <a:lumMod val="65000"/>
                  <a:lumOff val="35000"/>
                </a:schemeClr>
              </a:gs>
              <a:gs pos="100000">
                <a:srgbClr val="002060"/>
              </a:gs>
            </a:gsLst>
            <a:lin ang="16200000" scaled="1"/>
            <a:tileRect/>
          </a:gra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1"/>
          </a:lnRef>
          <a:fillRef idx="3">
            <a:schemeClr val="accent1"/>
          </a:fillRef>
          <a:effectRef idx="2">
            <a:schemeClr val="accent1"/>
          </a:effectRef>
          <a:fontRef idx="minor">
            <a:schemeClr val="lt1"/>
          </a:fontRef>
        </p:style>
        <p:txBody>
          <a:bodyPr>
            <a:normAutofit lnSpcReduction="10000"/>
          </a:bodyPr>
          <a:lstStyle/>
          <a:p>
            <a:pPr>
              <a:buNone/>
            </a:pPr>
            <a:r>
              <a:rPr lang="en-US" dirty="0" smtClean="0"/>
              <a:t>Ignorance</a:t>
            </a:r>
          </a:p>
          <a:p>
            <a:pPr>
              <a:buNone/>
            </a:pPr>
            <a:endParaRPr lang="en-US" dirty="0" smtClean="0"/>
          </a:p>
          <a:p>
            <a:pPr>
              <a:buNone/>
            </a:pPr>
            <a:r>
              <a:rPr lang="en-US" dirty="0" smtClean="0"/>
              <a:t>Humanism</a:t>
            </a:r>
          </a:p>
          <a:p>
            <a:pPr>
              <a:buNone/>
            </a:pPr>
            <a:endParaRPr lang="en-US" dirty="0" smtClean="0"/>
          </a:p>
          <a:p>
            <a:pPr>
              <a:buNone/>
            </a:pPr>
            <a:r>
              <a:rPr lang="en-US" dirty="0" smtClean="0"/>
              <a:t>Foolishness</a:t>
            </a:r>
          </a:p>
          <a:p>
            <a:pPr>
              <a:buNone/>
            </a:pPr>
            <a:endParaRPr lang="en-US" dirty="0" smtClean="0"/>
          </a:p>
          <a:p>
            <a:pPr>
              <a:buNone/>
            </a:pPr>
            <a:r>
              <a:rPr lang="en-US" dirty="0" smtClean="0"/>
              <a:t>Idleness</a:t>
            </a:r>
          </a:p>
          <a:p>
            <a:pPr>
              <a:buNone/>
            </a:pPr>
            <a:endParaRPr lang="en-US" dirty="0" smtClean="0"/>
          </a:p>
          <a:p>
            <a:pPr>
              <a:buNone/>
            </a:pPr>
            <a:r>
              <a:rPr lang="en-US" dirty="0" smtClean="0"/>
              <a:t>Despair</a:t>
            </a:r>
            <a:endParaRPr lang="en-US" dirty="0"/>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graphicEl>
                                              <a:dgm id="{FD9D536A-C4DF-4486-AEFD-53F1AA282561}"/>
                                            </p:graphicEl>
                                          </p:spTgt>
                                        </p:tgtEl>
                                        <p:attrNameLst>
                                          <p:attrName>style.visibility</p:attrName>
                                        </p:attrNameLst>
                                      </p:cBhvr>
                                      <p:to>
                                        <p:strVal val="visible"/>
                                      </p:to>
                                    </p:set>
                                  </p:childTnLst>
                                </p:cTn>
                              </p:par>
                              <p:par>
                                <p:cTn id="7" presetID="30" presetClass="entr" presetSubtype="0" fill="hold" grpId="0" nodeType="withEffect">
                                  <p:stCondLst>
                                    <p:cond delay="0"/>
                                  </p:stCondLst>
                                  <p:childTnLst>
                                    <p:set>
                                      <p:cBhvr>
                                        <p:cTn id="8" dur="1" fill="hold">
                                          <p:stCondLst>
                                            <p:cond delay="0"/>
                                          </p:stCondLst>
                                        </p:cTn>
                                        <p:tgtEl>
                                          <p:spTgt spid="4">
                                            <p:graphicEl>
                                              <a:dgm id="{A5B3ECEC-87BD-4786-9EB7-3BC91A639393}"/>
                                            </p:graphicEl>
                                          </p:spTgt>
                                        </p:tgtEl>
                                        <p:attrNameLst>
                                          <p:attrName>style.visibility</p:attrName>
                                        </p:attrNameLst>
                                      </p:cBhvr>
                                      <p:to>
                                        <p:strVal val="visible"/>
                                      </p:to>
                                    </p:set>
                                    <p:animEffect transition="in" filter="fade">
                                      <p:cBhvr>
                                        <p:cTn id="9" dur="4000" decel="100000"/>
                                        <p:tgtEl>
                                          <p:spTgt spid="4">
                                            <p:graphicEl>
                                              <a:dgm id="{A5B3ECEC-87BD-4786-9EB7-3BC91A639393}"/>
                                            </p:graphicEl>
                                          </p:spTgt>
                                        </p:tgtEl>
                                      </p:cBhvr>
                                    </p:animEffect>
                                    <p:anim calcmode="lin" valueType="num">
                                      <p:cBhvr>
                                        <p:cTn id="10" dur="4000" decel="100000" fill="hold"/>
                                        <p:tgtEl>
                                          <p:spTgt spid="4">
                                            <p:graphicEl>
                                              <a:dgm id="{A5B3ECEC-87BD-4786-9EB7-3BC91A639393}"/>
                                            </p:graphicEl>
                                          </p:spTgt>
                                        </p:tgtEl>
                                        <p:attrNameLst>
                                          <p:attrName>style.rotation</p:attrName>
                                        </p:attrNameLst>
                                      </p:cBhvr>
                                      <p:tavLst>
                                        <p:tav tm="0">
                                          <p:val>
                                            <p:fltVal val="-90"/>
                                          </p:val>
                                        </p:tav>
                                        <p:tav tm="100000">
                                          <p:val>
                                            <p:fltVal val="0"/>
                                          </p:val>
                                        </p:tav>
                                      </p:tavLst>
                                    </p:anim>
                                    <p:anim calcmode="lin" valueType="num">
                                      <p:cBhvr>
                                        <p:cTn id="11" dur="4000" decel="100000" fill="hold"/>
                                        <p:tgtEl>
                                          <p:spTgt spid="4">
                                            <p:graphicEl>
                                              <a:dgm id="{A5B3ECEC-87BD-4786-9EB7-3BC91A639393}"/>
                                            </p:graphicEl>
                                          </p:spTgt>
                                        </p:tgtEl>
                                        <p:attrNameLst>
                                          <p:attrName>ppt_x</p:attrName>
                                        </p:attrNameLst>
                                      </p:cBhvr>
                                      <p:tavLst>
                                        <p:tav tm="0">
                                          <p:val>
                                            <p:strVal val="#ppt_x+0.4"/>
                                          </p:val>
                                        </p:tav>
                                        <p:tav tm="100000">
                                          <p:val>
                                            <p:strVal val="#ppt_x-0.05"/>
                                          </p:val>
                                        </p:tav>
                                      </p:tavLst>
                                    </p:anim>
                                    <p:anim calcmode="lin" valueType="num">
                                      <p:cBhvr>
                                        <p:cTn id="12" dur="4000" decel="100000" fill="hold"/>
                                        <p:tgtEl>
                                          <p:spTgt spid="4">
                                            <p:graphicEl>
                                              <a:dgm id="{A5B3ECEC-87BD-4786-9EB7-3BC91A639393}"/>
                                            </p:graphicEl>
                                          </p:spTgt>
                                        </p:tgtEl>
                                        <p:attrNameLst>
                                          <p:attrName>ppt_y</p:attrName>
                                        </p:attrNameLst>
                                      </p:cBhvr>
                                      <p:tavLst>
                                        <p:tav tm="0">
                                          <p:val>
                                            <p:strVal val="#ppt_y-0.4"/>
                                          </p:val>
                                        </p:tav>
                                        <p:tav tm="100000">
                                          <p:val>
                                            <p:strVal val="#ppt_y+0.1"/>
                                          </p:val>
                                        </p:tav>
                                      </p:tavLst>
                                    </p:anim>
                                    <p:anim calcmode="lin" valueType="num">
                                      <p:cBhvr>
                                        <p:cTn id="13" dur="1000" accel="100000" fill="hold">
                                          <p:stCondLst>
                                            <p:cond delay="4000"/>
                                          </p:stCondLst>
                                        </p:cTn>
                                        <p:tgtEl>
                                          <p:spTgt spid="4">
                                            <p:graphicEl>
                                              <a:dgm id="{A5B3ECEC-87BD-4786-9EB7-3BC91A639393}"/>
                                            </p:graphicEl>
                                          </p:spTgt>
                                        </p:tgtEl>
                                        <p:attrNameLst>
                                          <p:attrName>ppt_x</p:attrName>
                                        </p:attrNameLst>
                                      </p:cBhvr>
                                      <p:tavLst>
                                        <p:tav tm="0">
                                          <p:val>
                                            <p:strVal val="#ppt_x-0.05"/>
                                          </p:val>
                                        </p:tav>
                                        <p:tav tm="100000">
                                          <p:val>
                                            <p:strVal val="#ppt_x"/>
                                          </p:val>
                                        </p:tav>
                                      </p:tavLst>
                                    </p:anim>
                                    <p:anim calcmode="lin" valueType="num">
                                      <p:cBhvr>
                                        <p:cTn id="14" dur="1000" accel="100000" fill="hold">
                                          <p:stCondLst>
                                            <p:cond delay="4000"/>
                                          </p:stCondLst>
                                        </p:cTn>
                                        <p:tgtEl>
                                          <p:spTgt spid="4">
                                            <p:graphicEl>
                                              <a:dgm id="{A5B3ECEC-87BD-4786-9EB7-3BC91A639393}"/>
                                            </p:graphicEl>
                                          </p:spTgt>
                                        </p:tgtEl>
                                        <p:attrNameLst>
                                          <p:attrName>ppt_y</p:attrName>
                                        </p:attrNameLst>
                                      </p:cBhvr>
                                      <p:tavLst>
                                        <p:tav tm="0">
                                          <p:val>
                                            <p:strVal val="#ppt_y+0.1"/>
                                          </p:val>
                                        </p:tav>
                                        <p:tav tm="100000">
                                          <p:val>
                                            <p:strVal val="#ppt_y"/>
                                          </p:val>
                                        </p:tav>
                                      </p:tavLst>
                                    </p:anim>
                                  </p:childTnLst>
                                </p:cTn>
                              </p:par>
                              <p:par>
                                <p:cTn id="15" presetID="33" presetClass="path" presetSubtype="0" accel="50000" decel="50000" fill="hold" grpId="0" nodeType="withEffect">
                                  <p:stCondLst>
                                    <p:cond delay="0"/>
                                  </p:stCondLst>
                                  <p:childTnLst>
                                    <p:animMotion origin="layout" path="M 0 0  C 0.015 0.032  0.037 0.06533  0.055 0.07867  C 0.082 0.1  0.108 0.108  0.113 0.09733  C 0.117 0.08667  0.099 0.06  0.072 0.03867  C 0.054 0.02533  0.021 0.016  -0.008 0.01467  C -0.036 0.016  -0.07 0.02533  -0.088 0.03867  C -0.115 0.06  -0.133 0.08667  -0.128 0.09733  C -0.123 0.108  -0.097 0.1  -0.071 0.07867  C -0.053 0.06533  -0.03 0.032  -0.016 0  C -0.001 -0.03333  0.009 -0.07733  0.009 -0.10533  C 0.009 -0.148  0.002 -0.18133  -0.008 -0.18133  C -0.017 -0.18133  -0.025 -0.148  -0.025 -0.10533  C -0.025 -0.07733  -0.014 -0.03333  0 0  Z" pathEditMode="fixed" ptsTypes="">
                                      <p:cBhvr>
                                        <p:cTn id="16" dur="3000" fill="hold"/>
                                        <p:tgtEl>
                                          <p:spTgt spid="4">
                                            <p:graphicEl>
                                              <a:dgm id="{F1942663-AA8F-4342-AF70-CDFFB3C16496}"/>
                                            </p:graphicEl>
                                          </p:spTgt>
                                        </p:tgtEl>
                                        <p:attrNameLst>
                                          <p:attrName>ppt_x</p:attrName>
                                          <p:attrName>ppt_y</p:attrName>
                                        </p:attrNameLst>
                                      </p:cBhvr>
                                    </p:animMotion>
                                  </p:childTnLst>
                                </p:cTn>
                              </p:par>
                              <p:par>
                                <p:cTn id="17" presetID="19" presetClass="entr" presetSubtype="10" fill="hold" grpId="0" nodeType="withEffect">
                                  <p:stCondLst>
                                    <p:cond delay="2000"/>
                                  </p:stCondLst>
                                  <p:childTnLst>
                                    <p:set>
                                      <p:cBhvr>
                                        <p:cTn id="18" dur="1" fill="hold">
                                          <p:stCondLst>
                                            <p:cond delay="0"/>
                                          </p:stCondLst>
                                        </p:cTn>
                                        <p:tgtEl>
                                          <p:spTgt spid="4">
                                            <p:graphicEl>
                                              <a:dgm id="{9708C555-6578-4561-8282-E24790F2533D}"/>
                                            </p:graphicEl>
                                          </p:spTgt>
                                        </p:tgtEl>
                                        <p:attrNameLst>
                                          <p:attrName>style.visibility</p:attrName>
                                        </p:attrNameLst>
                                      </p:cBhvr>
                                      <p:to>
                                        <p:strVal val="visible"/>
                                      </p:to>
                                    </p:set>
                                    <p:anim calcmode="lin" valueType="num">
                                      <p:cBhvr>
                                        <p:cTn id="19" dur="5000" fill="hold"/>
                                        <p:tgtEl>
                                          <p:spTgt spid="4">
                                            <p:graphicEl>
                                              <a:dgm id="{9708C555-6578-4561-8282-E24790F2533D}"/>
                                            </p:graphicEl>
                                          </p:spTgt>
                                        </p:tgtEl>
                                        <p:attrNameLst>
                                          <p:attrName>ppt_w</p:attrName>
                                        </p:attrNameLst>
                                      </p:cBhvr>
                                      <p:tavLst>
                                        <p:tav tm="0" fmla="#ppt_w*sin(2.5*pi*$)">
                                          <p:val>
                                            <p:fltVal val="0"/>
                                          </p:val>
                                        </p:tav>
                                        <p:tav tm="100000">
                                          <p:val>
                                            <p:fltVal val="1"/>
                                          </p:val>
                                        </p:tav>
                                      </p:tavLst>
                                    </p:anim>
                                    <p:anim calcmode="lin" valueType="num">
                                      <p:cBhvr>
                                        <p:cTn id="20" dur="5000" fill="hold"/>
                                        <p:tgtEl>
                                          <p:spTgt spid="4">
                                            <p:graphicEl>
                                              <a:dgm id="{9708C555-6578-4561-8282-E24790F2533D}"/>
                                            </p:graphicEl>
                                          </p:spTgt>
                                        </p:tgtEl>
                                        <p:attrNameLst>
                                          <p:attrName>ppt_h</p:attrName>
                                        </p:attrNameLst>
                                      </p:cBhvr>
                                      <p:tavLst>
                                        <p:tav tm="0">
                                          <p:val>
                                            <p:strVal val="#ppt_h"/>
                                          </p:val>
                                        </p:tav>
                                        <p:tav tm="100000">
                                          <p:val>
                                            <p:strVal val="#ppt_h"/>
                                          </p:val>
                                        </p:tav>
                                      </p:tavLst>
                                    </p:anim>
                                  </p:childTnLst>
                                </p:cTn>
                              </p:par>
                              <p:par>
                                <p:cTn id="21" presetID="39" presetClass="entr" presetSubtype="0" accel="100000" fill="hold" grpId="0" nodeType="withEffect">
                                  <p:stCondLst>
                                    <p:cond delay="1500"/>
                                  </p:stCondLst>
                                  <p:childTnLst>
                                    <p:set>
                                      <p:cBhvr>
                                        <p:cTn id="22" dur="1" fill="hold">
                                          <p:stCondLst>
                                            <p:cond delay="0"/>
                                          </p:stCondLst>
                                        </p:cTn>
                                        <p:tgtEl>
                                          <p:spTgt spid="4">
                                            <p:graphicEl>
                                              <a:dgm id="{B82067E5-78CF-4CD8-B8CA-3F0BB349F78F}"/>
                                            </p:graphicEl>
                                          </p:spTgt>
                                        </p:tgtEl>
                                        <p:attrNameLst>
                                          <p:attrName>style.visibility</p:attrName>
                                        </p:attrNameLst>
                                      </p:cBhvr>
                                      <p:to>
                                        <p:strVal val="visible"/>
                                      </p:to>
                                    </p:set>
                                    <p:anim calcmode="lin" valueType="num">
                                      <p:cBhvr>
                                        <p:cTn id="23" dur="500" fill="hold"/>
                                        <p:tgtEl>
                                          <p:spTgt spid="4">
                                            <p:graphicEl>
                                              <a:dgm id="{B82067E5-78CF-4CD8-B8CA-3F0BB349F78F}"/>
                                            </p:graphic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4">
                                            <p:graphicEl>
                                              <a:dgm id="{B82067E5-78CF-4CD8-B8CA-3F0BB349F78F}"/>
                                            </p:graphic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4">
                                            <p:graphicEl>
                                              <a:dgm id="{B82067E5-78CF-4CD8-B8CA-3F0BB349F78F}"/>
                                            </p:graphic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4">
                                            <p:graphicEl>
                                              <a:dgm id="{B82067E5-78CF-4CD8-B8CA-3F0BB349F78F}"/>
                                            </p:graphicEl>
                                          </p:spTgt>
                                        </p:tgtEl>
                                        <p:attrNameLst>
                                          <p:attrName>ppt_y</p:attrName>
                                        </p:attrNameLst>
                                      </p:cBhvr>
                                      <p:tavLst>
                                        <p:tav tm="0">
                                          <p:val>
                                            <p:strVal val="#ppt_y"/>
                                          </p:val>
                                        </p:tav>
                                        <p:tav tm="100000">
                                          <p:val>
                                            <p:strVal val="#ppt_y"/>
                                          </p:val>
                                        </p:tav>
                                      </p:tavLst>
                                    </p:anim>
                                  </p:childTnLst>
                                </p:cTn>
                              </p:par>
                            </p:childTnLst>
                          </p:cTn>
                        </p:par>
                        <p:par>
                          <p:cTn id="27" fill="hold">
                            <p:stCondLst>
                              <p:cond delay="7000"/>
                            </p:stCondLst>
                            <p:childTnLst>
                              <p:par>
                                <p:cTn id="28" presetID="4" presetClass="entr" presetSubtype="16" fill="hold" grpId="0" nodeType="afterEffect">
                                  <p:stCondLst>
                                    <p:cond delay="0"/>
                                  </p:stCondLst>
                                  <p:childTnLst>
                                    <p:set>
                                      <p:cBhvr>
                                        <p:cTn id="29" dur="1" fill="hold">
                                          <p:stCondLst>
                                            <p:cond delay="0"/>
                                          </p:stCondLst>
                                        </p:cTn>
                                        <p:tgtEl>
                                          <p:spTgt spid="4">
                                            <p:graphicEl>
                                              <a:dgm id="{C0891FA3-20FA-42EE-8D99-76FDEBB8DAEF}"/>
                                            </p:graphicEl>
                                          </p:spTgt>
                                        </p:tgtEl>
                                        <p:attrNameLst>
                                          <p:attrName>style.visibility</p:attrName>
                                        </p:attrNameLst>
                                      </p:cBhvr>
                                      <p:to>
                                        <p:strVal val="visible"/>
                                      </p:to>
                                    </p:set>
                                    <p:animEffect transition="in" filter="box(in)">
                                      <p:cBhvr>
                                        <p:cTn id="30" dur="500"/>
                                        <p:tgtEl>
                                          <p:spTgt spid="4">
                                            <p:graphicEl>
                                              <a:dgm id="{C0891FA3-20FA-42EE-8D99-76FDEBB8DAEF}"/>
                                            </p:graphicEl>
                                          </p:spTgt>
                                        </p:tgtEl>
                                      </p:cBhvr>
                                    </p:animEffect>
                                  </p:childTnLst>
                                </p:cTn>
                              </p:par>
                            </p:childTnLst>
                          </p:cTn>
                        </p:par>
                        <p:par>
                          <p:cTn id="31" fill="hold">
                            <p:stCondLst>
                              <p:cond delay="7500"/>
                            </p:stCondLst>
                            <p:childTnLst>
                              <p:par>
                                <p:cTn id="32" presetID="22" presetClass="entr" presetSubtype="8"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500"/>
                                        <p:tgtEl>
                                          <p:spTgt spid="15"/>
                                        </p:tgtEl>
                                      </p:cBhvr>
                                    </p:animEffect>
                                  </p:childTnLst>
                                </p:cTn>
                              </p:par>
                            </p:childTnLst>
                          </p:cTn>
                        </p:par>
                        <p:par>
                          <p:cTn id="35" fill="hold">
                            <p:stCondLst>
                              <p:cond delay="8000"/>
                            </p:stCondLst>
                            <p:childTnLst>
                              <p:par>
                                <p:cTn id="36" presetID="10" presetClass="entr" presetSubtype="0" fill="hold" grpId="0" nodeType="afterEffect">
                                  <p:stCondLst>
                                    <p:cond delay="0"/>
                                  </p:stCondLst>
                                  <p:childTnLst>
                                    <p:set>
                                      <p:cBhvr>
                                        <p:cTn id="37" dur="1" fill="hold">
                                          <p:stCondLst>
                                            <p:cond delay="0"/>
                                          </p:stCondLst>
                                        </p:cTn>
                                        <p:tgtEl>
                                          <p:spTgt spid="6">
                                            <p:bg/>
                                          </p:spTgt>
                                        </p:tgtEl>
                                        <p:attrNameLst>
                                          <p:attrName>style.visibility</p:attrName>
                                        </p:attrNameLst>
                                      </p:cBhvr>
                                      <p:to>
                                        <p:strVal val="visible"/>
                                      </p:to>
                                    </p:set>
                                    <p:animEffect transition="in" filter="fade">
                                      <p:cBhvr>
                                        <p:cTn id="38" dur="2000"/>
                                        <p:tgtEl>
                                          <p:spTgt spid="6">
                                            <p:bg/>
                                          </p:spTgt>
                                        </p:tgtEl>
                                      </p:cBhvr>
                                    </p:animEffect>
                                  </p:childTnLst>
                                </p:cTn>
                              </p:par>
                            </p:childTnLst>
                          </p:cTn>
                        </p:par>
                        <p:par>
                          <p:cTn id="39" fill="hold">
                            <p:stCondLst>
                              <p:cond delay="10000"/>
                            </p:stCondLst>
                            <p:childTnLst>
                              <p:par>
                                <p:cTn id="40" presetID="10" presetClass="entr" presetSubtype="0" fill="hold" grpId="0" nodeType="after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fade">
                                      <p:cBhvr>
                                        <p:cTn id="42" dur="2000"/>
                                        <p:tgtEl>
                                          <p:spTgt spid="6">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
                                            <p:graphicEl>
                                              <a:dgm id="{C3DBA969-FC3D-4BB9-B9B4-1BD885F88259}"/>
                                            </p:graphicEl>
                                          </p:spTgt>
                                        </p:tgtEl>
                                        <p:attrNameLst>
                                          <p:attrName>style.visibility</p:attrName>
                                        </p:attrNameLst>
                                      </p:cBhvr>
                                      <p:to>
                                        <p:strVal val="visible"/>
                                      </p:to>
                                    </p:set>
                                    <p:animEffect transition="in" filter="box(in)">
                                      <p:cBhvr>
                                        <p:cTn id="47" dur="500"/>
                                        <p:tgtEl>
                                          <p:spTgt spid="4">
                                            <p:graphicEl>
                                              <a:dgm id="{C3DBA969-FC3D-4BB9-B9B4-1BD885F88259}"/>
                                            </p:graphicEl>
                                          </p:spTgt>
                                        </p:tgtEl>
                                      </p:cBhvr>
                                    </p:animEffect>
                                  </p:childTnLst>
                                </p:cTn>
                              </p:par>
                            </p:childTnLst>
                          </p:cTn>
                        </p:par>
                        <p:par>
                          <p:cTn id="48" fill="hold">
                            <p:stCondLst>
                              <p:cond delay="500"/>
                            </p:stCondLst>
                            <p:childTnLst>
                              <p:par>
                                <p:cTn id="49" presetID="10" presetClass="entr" presetSubtype="0" fill="hold" grpId="0" nodeType="afterEffect">
                                  <p:stCondLst>
                                    <p:cond delay="0"/>
                                  </p:stCondLst>
                                  <p:childTnLst>
                                    <p:set>
                                      <p:cBhvr>
                                        <p:cTn id="50" dur="1" fill="hold">
                                          <p:stCondLst>
                                            <p:cond delay="0"/>
                                          </p:stCondLst>
                                        </p:cTn>
                                        <p:tgtEl>
                                          <p:spTgt spid="6">
                                            <p:txEl>
                                              <p:pRg st="2" end="2"/>
                                            </p:txEl>
                                          </p:spTgt>
                                        </p:tgtEl>
                                        <p:attrNameLst>
                                          <p:attrName>style.visibility</p:attrName>
                                        </p:attrNameLst>
                                      </p:cBhvr>
                                      <p:to>
                                        <p:strVal val="visible"/>
                                      </p:to>
                                    </p:set>
                                    <p:animEffect transition="in" filter="fade">
                                      <p:cBhvr>
                                        <p:cTn id="51" dur="2000"/>
                                        <p:tgtEl>
                                          <p:spTgt spid="6">
                                            <p:txEl>
                                              <p:pRg st="2" end="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4" presetClass="entr" presetSubtype="16" fill="hold" grpId="0" nodeType="clickEffect">
                                  <p:stCondLst>
                                    <p:cond delay="0"/>
                                  </p:stCondLst>
                                  <p:childTnLst>
                                    <p:set>
                                      <p:cBhvr>
                                        <p:cTn id="55" dur="1" fill="hold">
                                          <p:stCondLst>
                                            <p:cond delay="0"/>
                                          </p:stCondLst>
                                        </p:cTn>
                                        <p:tgtEl>
                                          <p:spTgt spid="4">
                                            <p:graphicEl>
                                              <a:dgm id="{001B441F-A1F4-4D1D-B858-6B5C0404CCBD}"/>
                                            </p:graphicEl>
                                          </p:spTgt>
                                        </p:tgtEl>
                                        <p:attrNameLst>
                                          <p:attrName>style.visibility</p:attrName>
                                        </p:attrNameLst>
                                      </p:cBhvr>
                                      <p:to>
                                        <p:strVal val="visible"/>
                                      </p:to>
                                    </p:set>
                                    <p:animEffect transition="in" filter="box(in)">
                                      <p:cBhvr>
                                        <p:cTn id="56" dur="500"/>
                                        <p:tgtEl>
                                          <p:spTgt spid="4">
                                            <p:graphicEl>
                                              <a:dgm id="{001B441F-A1F4-4D1D-B858-6B5C0404CCBD}"/>
                                            </p:graphicEl>
                                          </p:spTgt>
                                        </p:tgtEl>
                                      </p:cBhvr>
                                    </p:animEffect>
                                  </p:childTnLst>
                                </p:cTn>
                              </p:par>
                            </p:childTnLst>
                          </p:cTn>
                        </p:par>
                        <p:par>
                          <p:cTn id="57" fill="hold">
                            <p:stCondLst>
                              <p:cond delay="500"/>
                            </p:stCondLst>
                            <p:childTnLst>
                              <p:par>
                                <p:cTn id="58" presetID="10" presetClass="entr" presetSubtype="0" fill="hold" grpId="0" nodeType="afterEffect">
                                  <p:stCondLst>
                                    <p:cond delay="0"/>
                                  </p:stCondLst>
                                  <p:childTnLst>
                                    <p:set>
                                      <p:cBhvr>
                                        <p:cTn id="59" dur="1" fill="hold">
                                          <p:stCondLst>
                                            <p:cond delay="0"/>
                                          </p:stCondLst>
                                        </p:cTn>
                                        <p:tgtEl>
                                          <p:spTgt spid="6">
                                            <p:txEl>
                                              <p:pRg st="4" end="4"/>
                                            </p:txEl>
                                          </p:spTgt>
                                        </p:tgtEl>
                                        <p:attrNameLst>
                                          <p:attrName>style.visibility</p:attrName>
                                        </p:attrNameLst>
                                      </p:cBhvr>
                                      <p:to>
                                        <p:strVal val="visible"/>
                                      </p:to>
                                    </p:set>
                                    <p:animEffect transition="in" filter="fade">
                                      <p:cBhvr>
                                        <p:cTn id="60" dur="2000"/>
                                        <p:tgtEl>
                                          <p:spTgt spid="6">
                                            <p:txEl>
                                              <p:pRg st="4" end="4"/>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4" presetClass="entr" presetSubtype="16" fill="hold" grpId="0" nodeType="clickEffect">
                                  <p:stCondLst>
                                    <p:cond delay="0"/>
                                  </p:stCondLst>
                                  <p:childTnLst>
                                    <p:set>
                                      <p:cBhvr>
                                        <p:cTn id="64" dur="1" fill="hold">
                                          <p:stCondLst>
                                            <p:cond delay="0"/>
                                          </p:stCondLst>
                                        </p:cTn>
                                        <p:tgtEl>
                                          <p:spTgt spid="4">
                                            <p:graphicEl>
                                              <a:dgm id="{BC285516-6685-4B2E-BD1F-94F573988DC2}"/>
                                            </p:graphicEl>
                                          </p:spTgt>
                                        </p:tgtEl>
                                        <p:attrNameLst>
                                          <p:attrName>style.visibility</p:attrName>
                                        </p:attrNameLst>
                                      </p:cBhvr>
                                      <p:to>
                                        <p:strVal val="visible"/>
                                      </p:to>
                                    </p:set>
                                    <p:animEffect transition="in" filter="box(in)">
                                      <p:cBhvr>
                                        <p:cTn id="65" dur="500"/>
                                        <p:tgtEl>
                                          <p:spTgt spid="4">
                                            <p:graphicEl>
                                              <a:dgm id="{BC285516-6685-4B2E-BD1F-94F573988DC2}"/>
                                            </p:graphicEl>
                                          </p:spTgt>
                                        </p:tgtEl>
                                      </p:cBhvr>
                                    </p:animEffect>
                                  </p:childTnLst>
                                </p:cTn>
                              </p:par>
                            </p:childTnLst>
                          </p:cTn>
                        </p:par>
                        <p:par>
                          <p:cTn id="66" fill="hold">
                            <p:stCondLst>
                              <p:cond delay="500"/>
                            </p:stCondLst>
                            <p:childTnLst>
                              <p:par>
                                <p:cTn id="67" presetID="10" presetClass="entr" presetSubtype="0" fill="hold" grpId="0" nodeType="afterEffect">
                                  <p:stCondLst>
                                    <p:cond delay="0"/>
                                  </p:stCondLst>
                                  <p:childTnLst>
                                    <p:set>
                                      <p:cBhvr>
                                        <p:cTn id="68" dur="1" fill="hold">
                                          <p:stCondLst>
                                            <p:cond delay="0"/>
                                          </p:stCondLst>
                                        </p:cTn>
                                        <p:tgtEl>
                                          <p:spTgt spid="6">
                                            <p:txEl>
                                              <p:pRg st="6" end="6"/>
                                            </p:txEl>
                                          </p:spTgt>
                                        </p:tgtEl>
                                        <p:attrNameLst>
                                          <p:attrName>style.visibility</p:attrName>
                                        </p:attrNameLst>
                                      </p:cBhvr>
                                      <p:to>
                                        <p:strVal val="visible"/>
                                      </p:to>
                                    </p:set>
                                    <p:animEffect transition="in" filter="fade">
                                      <p:cBhvr>
                                        <p:cTn id="69" dur="2000"/>
                                        <p:tgtEl>
                                          <p:spTgt spid="6">
                                            <p:txEl>
                                              <p:pRg st="6" end="6"/>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4" presetClass="entr" presetSubtype="16" fill="hold" grpId="0" nodeType="clickEffect">
                                  <p:stCondLst>
                                    <p:cond delay="0"/>
                                  </p:stCondLst>
                                  <p:childTnLst>
                                    <p:set>
                                      <p:cBhvr>
                                        <p:cTn id="73" dur="1" fill="hold">
                                          <p:stCondLst>
                                            <p:cond delay="0"/>
                                          </p:stCondLst>
                                        </p:cTn>
                                        <p:tgtEl>
                                          <p:spTgt spid="4">
                                            <p:graphicEl>
                                              <a:dgm id="{81481641-F53C-4FA7-8488-EDE7AA007143}"/>
                                            </p:graphicEl>
                                          </p:spTgt>
                                        </p:tgtEl>
                                        <p:attrNameLst>
                                          <p:attrName>style.visibility</p:attrName>
                                        </p:attrNameLst>
                                      </p:cBhvr>
                                      <p:to>
                                        <p:strVal val="visible"/>
                                      </p:to>
                                    </p:set>
                                    <p:animEffect transition="in" filter="box(in)">
                                      <p:cBhvr>
                                        <p:cTn id="74" dur="500"/>
                                        <p:tgtEl>
                                          <p:spTgt spid="4">
                                            <p:graphicEl>
                                              <a:dgm id="{81481641-F53C-4FA7-8488-EDE7AA007143}"/>
                                            </p:graphicEl>
                                          </p:spTgt>
                                        </p:tgtEl>
                                      </p:cBhvr>
                                    </p:animEffect>
                                  </p:childTnLst>
                                </p:cTn>
                              </p:par>
                            </p:childTnLst>
                          </p:cTn>
                        </p:par>
                        <p:par>
                          <p:cTn id="75" fill="hold">
                            <p:stCondLst>
                              <p:cond delay="500"/>
                            </p:stCondLst>
                            <p:childTnLst>
                              <p:par>
                                <p:cTn id="76" presetID="10" presetClass="entr" presetSubtype="0" fill="hold" grpId="0" nodeType="afterEffect">
                                  <p:stCondLst>
                                    <p:cond delay="0"/>
                                  </p:stCondLst>
                                  <p:childTnLst>
                                    <p:set>
                                      <p:cBhvr>
                                        <p:cTn id="77" dur="1" fill="hold">
                                          <p:stCondLst>
                                            <p:cond delay="0"/>
                                          </p:stCondLst>
                                        </p:cTn>
                                        <p:tgtEl>
                                          <p:spTgt spid="6">
                                            <p:txEl>
                                              <p:pRg st="8" end="8"/>
                                            </p:txEl>
                                          </p:spTgt>
                                        </p:tgtEl>
                                        <p:attrNameLst>
                                          <p:attrName>style.visibility</p:attrName>
                                        </p:attrNameLst>
                                      </p:cBhvr>
                                      <p:to>
                                        <p:strVal val="visible"/>
                                      </p:to>
                                    </p:set>
                                    <p:animEffect transition="in" filter="fade">
                                      <p:cBhvr>
                                        <p:cTn id="78" dur="20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Graphic spid="4" grpId="0" uiExpand="1">
        <p:bldSub>
          <a:bldDgm bld="lvlOne"/>
        </p:bldSub>
      </p:bldGraphic>
      <p:bldP spid="6"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Good Thing Must I Do?</a:t>
            </a:r>
            <a:endParaRPr lang="en-US" dirty="0"/>
          </a:p>
        </p:txBody>
      </p:sp>
      <p:sp>
        <p:nvSpPr>
          <p:cNvPr id="4" name="Text Placeholder 3"/>
          <p:cNvSpPr>
            <a:spLocks noGrp="1"/>
          </p:cNvSpPr>
          <p:nvPr>
            <p:ph type="body" idx="1"/>
          </p:nvPr>
        </p:nvSpPr>
        <p:spPr>
          <a:xfrm>
            <a:off x="457200" y="1600200"/>
            <a:ext cx="4040188" cy="639762"/>
          </a:xfrm>
        </p:spPr>
        <p:txBody>
          <a:bodyPr>
            <a:normAutofit/>
          </a:bodyPr>
          <a:lstStyle/>
          <a:p>
            <a:r>
              <a:rPr lang="en-US" sz="3200" b="0" dirty="0" smtClean="0">
                <a:ln w="10160">
                  <a:solidFill>
                    <a:schemeClr val="accent1"/>
                  </a:solidFill>
                  <a:prstDash val="solid"/>
                </a:ln>
                <a:solidFill>
                  <a:srgbClr val="FFFFFF"/>
                </a:solidFill>
                <a:effectLst>
                  <a:outerShdw blurRad="38100" dist="32000" dir="5400000" algn="tl">
                    <a:srgbClr val="000000">
                      <a:alpha val="30000"/>
                    </a:srgbClr>
                  </a:outerShdw>
                </a:effectLst>
              </a:rPr>
              <a:t>The Lord’s Plan</a:t>
            </a:r>
            <a:endParaRPr lang="en-US" sz="3200" b="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6" name="Text Placeholder 5"/>
          <p:cNvSpPr>
            <a:spLocks noGrp="1"/>
          </p:cNvSpPr>
          <p:nvPr>
            <p:ph type="body" sz="half" idx="3"/>
          </p:nvPr>
        </p:nvSpPr>
        <p:spPr>
          <a:xfrm>
            <a:off x="4645025" y="1600200"/>
            <a:ext cx="4041775" cy="639762"/>
          </a:xfrm>
        </p:spPr>
        <p:txBody>
          <a:bodyPr>
            <a:normAutofit/>
          </a:bodyPr>
          <a:lstStyle/>
          <a:p>
            <a:r>
              <a:rPr lang="en-US" sz="3200" b="0" dirty="0" smtClean="0">
                <a:ln w="10160">
                  <a:solidFill>
                    <a:schemeClr val="accent1"/>
                  </a:solidFill>
                  <a:prstDash val="solid"/>
                </a:ln>
                <a:solidFill>
                  <a:srgbClr val="FFFFFF"/>
                </a:solidFill>
                <a:effectLst>
                  <a:outerShdw blurRad="38100" dist="32000" dir="5400000" algn="tl">
                    <a:srgbClr val="000000">
                      <a:alpha val="30000"/>
                    </a:srgbClr>
                  </a:outerShdw>
                </a:effectLst>
              </a:rPr>
              <a:t>Man’s Idea</a:t>
            </a:r>
            <a:endParaRPr lang="en-US" sz="3200" b="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5" name="Content Placeholder 4"/>
          <p:cNvSpPr>
            <a:spLocks noGrp="1"/>
          </p:cNvSpPr>
          <p:nvPr>
            <p:ph sz="quarter" idx="2"/>
          </p:nvPr>
        </p:nvSpPr>
        <p:spPr>
          <a:xfrm>
            <a:off x="457200" y="2362200"/>
            <a:ext cx="4267200" cy="4398963"/>
          </a:xfrm>
        </p:spPr>
        <p:txBody>
          <a:bodyPr>
            <a:normAutofit/>
          </a:bodyPr>
          <a:lstStyle/>
          <a:p>
            <a:r>
              <a:rPr lang="en-US" sz="2800" dirty="0" smtClean="0"/>
              <a:t>“If you </a:t>
            </a:r>
            <a:r>
              <a:rPr lang="en-US" sz="2800" b="1" dirty="0" smtClean="0"/>
              <a:t>abide</a:t>
            </a:r>
            <a:r>
              <a:rPr lang="en-US" sz="2800" dirty="0" smtClean="0"/>
              <a:t> in My word, you are My disciples indeed.  And you shall know the truth, and the truth shall make you free” (Jn. 8:31, 32)</a:t>
            </a:r>
          </a:p>
          <a:p>
            <a:pPr lvl="1"/>
            <a:r>
              <a:rPr lang="en-US" sz="2200" dirty="0" smtClean="0"/>
              <a:t>continual</a:t>
            </a:r>
          </a:p>
          <a:p>
            <a:pPr lvl="1"/>
            <a:r>
              <a:rPr lang="en-US" sz="2200" dirty="0" smtClean="0"/>
              <a:t>know truth</a:t>
            </a:r>
          </a:p>
          <a:p>
            <a:pPr lvl="1"/>
            <a:r>
              <a:rPr lang="en-US" sz="2200" dirty="0" smtClean="0"/>
              <a:t>freedom is found only in truth</a:t>
            </a:r>
          </a:p>
        </p:txBody>
      </p:sp>
      <p:sp>
        <p:nvSpPr>
          <p:cNvPr id="7" name="Content Placeholder 6"/>
          <p:cNvSpPr>
            <a:spLocks noGrp="1"/>
          </p:cNvSpPr>
          <p:nvPr>
            <p:ph sz="quarter" idx="4"/>
          </p:nvPr>
        </p:nvSpPr>
        <p:spPr>
          <a:xfrm>
            <a:off x="4645025" y="2362200"/>
            <a:ext cx="4041775" cy="4398963"/>
          </a:xfrm>
        </p:spPr>
        <p:txBody>
          <a:bodyPr>
            <a:noAutofit/>
          </a:bodyPr>
          <a:lstStyle/>
          <a:p>
            <a:r>
              <a:rPr lang="en-US" sz="2800" dirty="0" smtClean="0"/>
              <a:t>“Now behold, one came and said to Him, "Good Teacher, </a:t>
            </a:r>
            <a:r>
              <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what good thing shall I do that I may have eternal life</a:t>
            </a:r>
            <a:r>
              <a:rPr lang="en-US" sz="2800" dirty="0" smtClean="0"/>
              <a:t>?’” (Matt. 19:16)</a:t>
            </a:r>
          </a:p>
          <a:p>
            <a:pPr lvl="1"/>
            <a:r>
              <a:rPr lang="en-US" sz="2200" dirty="0" smtClean="0"/>
              <a:t>singular</a:t>
            </a:r>
          </a:p>
          <a:p>
            <a:pPr lvl="1"/>
            <a:r>
              <a:rPr lang="en-US" sz="2200" dirty="0" smtClean="0"/>
              <a:t>eternal life given by our doing some good thing?</a:t>
            </a:r>
          </a:p>
          <a:p>
            <a:pPr lvl="1"/>
            <a:r>
              <a:rPr lang="en-US" sz="2200" dirty="0" smtClean="0"/>
              <a:t>minimizes duty and eternal life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20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20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Effect transition="in" filter="fade">
                                      <p:cBhvr>
                                        <p:cTn id="27" dur="2000"/>
                                        <p:tgtEl>
                                          <p:spTgt spid="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fade">
                                      <p:cBhvr>
                                        <p:cTn id="32" dur="2000"/>
                                        <p:tgtEl>
                                          <p:spTgt spid="5">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fade">
                                      <p:cBhvr>
                                        <p:cTn id="37" dur="2000"/>
                                        <p:tgtEl>
                                          <p:spTgt spid="7">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3" end="3"/>
                                            </p:txEl>
                                          </p:spTgt>
                                        </p:tgtEl>
                                        <p:attrNameLst>
                                          <p:attrName>style.visibility</p:attrName>
                                        </p:attrNameLst>
                                      </p:cBhvr>
                                      <p:to>
                                        <p:strVal val="visible"/>
                                      </p:to>
                                    </p:set>
                                    <p:animEffect transition="in" filter="fade">
                                      <p:cBhvr>
                                        <p:cTn id="42"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3"/>
      <p:bldP spid="7" grpId="0" uiExpand="1"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sosceles Triangle 8"/>
          <p:cNvSpPr/>
          <p:nvPr/>
        </p:nvSpPr>
        <p:spPr>
          <a:xfrm>
            <a:off x="6172200" y="1600200"/>
            <a:ext cx="1371600" cy="304800"/>
          </a:xfrm>
          <a:prstGeom prst="triangle">
            <a:avLst>
              <a:gd name="adj" fmla="val 4878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Isosceles Triangle 4"/>
          <p:cNvSpPr/>
          <p:nvPr/>
        </p:nvSpPr>
        <p:spPr>
          <a:xfrm>
            <a:off x="7162800" y="1981200"/>
            <a:ext cx="1371600" cy="304800"/>
          </a:xfrm>
          <a:prstGeom prst="triangle">
            <a:avLst>
              <a:gd name="adj" fmla="val 4878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“Abiding in word” </a:t>
            </a:r>
            <a:r>
              <a:rPr lang="en-US" sz="2400" dirty="0" smtClean="0"/>
              <a:t>is more than</a:t>
            </a:r>
            <a:r>
              <a:rPr lang="en-US" dirty="0" smtClean="0"/>
              <a:t> “Belief”</a:t>
            </a:r>
            <a:endParaRPr lang="en-US" dirty="0"/>
          </a:p>
        </p:txBody>
      </p:sp>
      <p:sp>
        <p:nvSpPr>
          <p:cNvPr id="3" name="Content Placeholder 2"/>
          <p:cNvSpPr>
            <a:spLocks noGrp="1"/>
          </p:cNvSpPr>
          <p:nvPr>
            <p:ph idx="1"/>
          </p:nvPr>
        </p:nvSpPr>
        <p:spPr>
          <a:xfrm>
            <a:off x="914400" y="1571612"/>
            <a:ext cx="7772400" cy="5133988"/>
          </a:xfrm>
        </p:spPr>
        <p:txBody>
          <a:bodyPr>
            <a:normAutofit fontScale="92500" lnSpcReduction="20000"/>
          </a:bodyPr>
          <a:lstStyle/>
          <a:p>
            <a:r>
              <a:rPr lang="en-US" dirty="0" smtClean="0"/>
              <a:t>“As He spoke these words</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many believed in Him</a:t>
            </a:r>
            <a:r>
              <a:rPr lang="en-US" dirty="0" smtClean="0"/>
              <a:t>. Then Jesus said to those Jews who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believed Him</a:t>
            </a:r>
            <a:r>
              <a:rPr lang="en-US" dirty="0" smtClean="0"/>
              <a:t>, ‘If you  </a:t>
            </a:r>
            <a:r>
              <a:rPr lang="en-US" sz="43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abide in My word</a:t>
            </a:r>
            <a:r>
              <a:rPr lang="en-US" dirty="0" smtClean="0"/>
              <a:t>,  you are My disciples indeed. And you shall know the truth, and the truth shall make you free’” (Jn. 8:30-32)</a:t>
            </a:r>
          </a:p>
          <a:p>
            <a:pPr lvl="1"/>
            <a:r>
              <a:rPr lang="en-US" dirty="0" smtClean="0"/>
              <a:t>they believed but were not able to abide!</a:t>
            </a:r>
          </a:p>
          <a:p>
            <a:pPr lvl="2"/>
            <a:r>
              <a:rPr lang="en-US" dirty="0" smtClean="0"/>
              <a:t>argumentative (v.33)</a:t>
            </a:r>
          </a:p>
          <a:p>
            <a:pPr lvl="2"/>
            <a:r>
              <a:rPr lang="en-US" dirty="0" smtClean="0"/>
              <a:t>were not free (v. 36)</a:t>
            </a:r>
          </a:p>
          <a:p>
            <a:pPr lvl="2"/>
            <a:r>
              <a:rPr lang="en-US" dirty="0" smtClean="0"/>
              <a:t>no friendship like Abraham  (v. 37; cf. Jas. 2:23)</a:t>
            </a:r>
          </a:p>
          <a:p>
            <a:pPr lvl="3"/>
            <a:r>
              <a:rPr lang="en-US" dirty="0" smtClean="0"/>
              <a:t>didn’t have the faith like Abraham (vv. 39, 40)!</a:t>
            </a:r>
          </a:p>
          <a:p>
            <a:pPr lvl="2"/>
            <a:r>
              <a:rPr lang="en-US" dirty="0" smtClean="0"/>
              <a:t>not able to listen (v. 43)</a:t>
            </a:r>
          </a:p>
          <a:p>
            <a:pPr lvl="2"/>
            <a:r>
              <a:rPr lang="en-US" dirty="0" smtClean="0"/>
              <a:t>children of the devil (v. 44)</a:t>
            </a:r>
            <a:endParaRPr lang="en-US" dirty="0"/>
          </a:p>
        </p:txBody>
      </p:sp>
      <p:sp>
        <p:nvSpPr>
          <p:cNvPr id="8" name="Double Brace 7"/>
          <p:cNvSpPr/>
          <p:nvPr/>
        </p:nvSpPr>
        <p:spPr>
          <a:xfrm>
            <a:off x="3124200" y="2209800"/>
            <a:ext cx="3810000" cy="685800"/>
          </a:xfrm>
          <a:prstGeom prst="bracePair">
            <a:avLst/>
          </a:prstGeom>
          <a:ln w="28575"/>
          <a:effectLst>
            <a:glow rad="101600">
              <a:schemeClr val="accent3">
                <a:satMod val="175000"/>
                <a:alpha val="40000"/>
              </a:schemeClr>
            </a:glow>
            <a:outerShdw blurRad="63500" dist="25400" dir="14700000" algn="t" rotWithShape="0">
              <a:srgbClr val="000000">
                <a:alpha val="50000"/>
              </a:srgbClr>
            </a:outerShdw>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par>
                          <p:cTn id="21" fill="hold">
                            <p:stCondLst>
                              <p:cond delay="2000"/>
                            </p:stCondLst>
                            <p:childTnLst>
                              <p:par>
                                <p:cTn id="22" presetID="35" presetClass="entr" presetSubtype="0" fill="hold" grpId="0"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2000"/>
                                        <p:tgtEl>
                                          <p:spTgt spid="5"/>
                                        </p:tgtEl>
                                      </p:cBhvr>
                                    </p:animEffect>
                                    <p:anim calcmode="lin" valueType="num">
                                      <p:cBhvr>
                                        <p:cTn id="25" dur="2000" fill="hold"/>
                                        <p:tgtEl>
                                          <p:spTgt spid="5"/>
                                        </p:tgtEl>
                                        <p:attrNameLst>
                                          <p:attrName>style.rotation</p:attrName>
                                        </p:attrNameLst>
                                      </p:cBhvr>
                                      <p:tavLst>
                                        <p:tav tm="0">
                                          <p:val>
                                            <p:fltVal val="720"/>
                                          </p:val>
                                        </p:tav>
                                        <p:tav tm="100000">
                                          <p:val>
                                            <p:fltVal val="0"/>
                                          </p:val>
                                        </p:tav>
                                      </p:tavLst>
                                    </p:anim>
                                    <p:anim calcmode="lin" valueType="num">
                                      <p:cBhvr>
                                        <p:cTn id="26" dur="2000" fill="hold"/>
                                        <p:tgtEl>
                                          <p:spTgt spid="5"/>
                                        </p:tgtEl>
                                        <p:attrNameLst>
                                          <p:attrName>ppt_h</p:attrName>
                                        </p:attrNameLst>
                                      </p:cBhvr>
                                      <p:tavLst>
                                        <p:tav tm="0">
                                          <p:val>
                                            <p:fltVal val="0"/>
                                          </p:val>
                                        </p:tav>
                                        <p:tav tm="100000">
                                          <p:val>
                                            <p:strVal val="#ppt_h"/>
                                          </p:val>
                                        </p:tav>
                                      </p:tavLst>
                                    </p:anim>
                                    <p:anim calcmode="lin" valueType="num">
                                      <p:cBhvr>
                                        <p:cTn id="27" dur="2000" fill="hold"/>
                                        <p:tgtEl>
                                          <p:spTgt spid="5"/>
                                        </p:tgtEl>
                                        <p:attrNameLst>
                                          <p:attrName>ppt_w</p:attrName>
                                        </p:attrNameLst>
                                      </p:cBhvr>
                                      <p:tavLst>
                                        <p:tav tm="0">
                                          <p:val>
                                            <p:fltVal val="0"/>
                                          </p:val>
                                        </p:tav>
                                        <p:tav tm="100000">
                                          <p:val>
                                            <p:strVal val="#ppt_w"/>
                                          </p:val>
                                        </p:tav>
                                      </p:tavLst>
                                    </p:anim>
                                  </p:childTnLst>
                                </p:cTn>
                              </p:par>
                            </p:childTnLst>
                          </p:cTn>
                        </p:par>
                        <p:par>
                          <p:cTn id="28" fill="hold">
                            <p:stCondLst>
                              <p:cond delay="4000"/>
                            </p:stCondLst>
                            <p:childTnLst>
                              <p:par>
                                <p:cTn id="29" presetID="23" presetClass="entr" presetSubtype="16"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 grpId="0" animBg="1"/>
      <p:bldP spid="3" grpId="0" uiExpand="1" build="p"/>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850136"/>
          </a:xfrm>
        </p:spPr>
        <p:txBody>
          <a:bodyPr/>
          <a:lstStyle/>
          <a:p>
            <a:r>
              <a:rPr lang="en-US" sz="2800" b="0" dirty="0" smtClean="0">
                <a:ln>
                  <a:noFill/>
                </a:ln>
                <a:solidFill>
                  <a:prstClr val="white"/>
                </a:solidFill>
                <a:ea typeface="+mn-ea"/>
                <a:cs typeface="+mn-cs"/>
              </a:rPr>
              <a:t>“</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If you abide in My word</a:t>
            </a:r>
            <a:r>
              <a:rPr lang="en-US" sz="2800" b="0" dirty="0" smtClean="0">
                <a:ln>
                  <a:noFill/>
                </a:ln>
                <a:solidFill>
                  <a:prstClr val="white"/>
                </a:solidFill>
                <a:ea typeface="+mn-ea"/>
                <a:cs typeface="+mn-cs"/>
              </a:rPr>
              <a:t>,  you are My disciples indeed. And you shall know the truth, and the truth shall make you free” (Jn. 8:31, 32)</a:t>
            </a:r>
            <a:endParaRPr lang="en-US" dirty="0"/>
          </a:p>
        </p:txBody>
      </p:sp>
      <p:sp>
        <p:nvSpPr>
          <p:cNvPr id="3" name="Content Placeholder 2"/>
          <p:cNvSpPr>
            <a:spLocks noGrp="1"/>
          </p:cNvSpPr>
          <p:nvPr>
            <p:ph idx="1"/>
          </p:nvPr>
        </p:nvSpPr>
        <p:spPr>
          <a:xfrm>
            <a:off x="2743200" y="2514600"/>
            <a:ext cx="5943600" cy="3840960"/>
          </a:xfrm>
          <a:ln/>
        </p:spPr>
        <p:style>
          <a:lnRef idx="0">
            <a:schemeClr val="accent2"/>
          </a:lnRef>
          <a:fillRef idx="3">
            <a:schemeClr val="accent2"/>
          </a:fillRef>
          <a:effectRef idx="3">
            <a:schemeClr val="accent2"/>
          </a:effectRef>
          <a:fontRef idx="minor">
            <a:schemeClr val="lt1"/>
          </a:fontRef>
        </p:style>
        <p:txBody>
          <a:bodyPr>
            <a:normAutofit/>
          </a:bodyPr>
          <a:lstStyle/>
          <a:p>
            <a:pPr>
              <a:buClr>
                <a:schemeClr val="tx1"/>
              </a:buClr>
            </a:pPr>
            <a:r>
              <a:rPr lang="en-US" dirty="0" smtClean="0"/>
              <a:t>“Abide”  - to remain, to continue, to dwell, to stay (in a given place, state, relation)</a:t>
            </a:r>
          </a:p>
          <a:p>
            <a:pPr lvl="1"/>
            <a:r>
              <a:rPr lang="en-US" dirty="0" smtClean="0"/>
              <a:t>discipleship is an abiding progressive walk, not a single act</a:t>
            </a:r>
          </a:p>
          <a:p>
            <a:pPr lvl="1"/>
            <a:r>
              <a:rPr lang="en-US" dirty="0" smtClean="0"/>
              <a:t>“If you love Me, keep My commandments” (Jn. 14:15)</a:t>
            </a:r>
          </a:p>
        </p:txBody>
      </p:sp>
      <p:sp>
        <p:nvSpPr>
          <p:cNvPr id="5" name="Rectangle 4"/>
          <p:cNvSpPr/>
          <p:nvPr/>
        </p:nvSpPr>
        <p:spPr>
          <a:xfrm>
            <a:off x="780871" y="2590800"/>
            <a:ext cx="1200329" cy="3124200"/>
          </a:xfrm>
          <a:prstGeom prst="rect">
            <a:avLst/>
          </a:prstGeom>
          <a:noFill/>
        </p:spPr>
        <p:txBody>
          <a:bodyPr vert="vert270" wrap="squar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en-US" sz="6600" b="1" cap="none" spc="300" dirty="0" smtClean="0">
                <a:ln/>
                <a:solidFill>
                  <a:schemeClr val="accent5">
                    <a:tint val="50000"/>
                    <a:satMod val="180000"/>
                  </a:schemeClr>
                </a:solidFill>
                <a:effectLst>
                  <a:reflection blurRad="6350" stA="60000" endA="900" endPos="60000" dist="29997" dir="5400000" sy="-100000" algn="bl" rotWithShape="0"/>
                </a:effectLst>
              </a:rPr>
              <a:t>ABIDE</a:t>
            </a:r>
            <a:endParaRPr lang="en-US" sz="5400" b="1" cap="none" spc="300" dirty="0">
              <a:ln/>
              <a:solidFill>
                <a:schemeClr val="accent5">
                  <a:tint val="50000"/>
                  <a:satMod val="180000"/>
                </a:schemeClr>
              </a:solidFill>
              <a:effectLst>
                <a:reflection blurRad="6350" stA="60000" endA="900" endPos="60000" dist="29997"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850136"/>
          </a:xfrm>
        </p:spPr>
        <p:txBody>
          <a:bodyPr/>
          <a:lstStyle/>
          <a:p>
            <a:r>
              <a:rPr lang="en-US" sz="2800" b="0" dirty="0" smtClean="0">
                <a:ln>
                  <a:noFill/>
                </a:ln>
                <a:solidFill>
                  <a:prstClr val="white"/>
                </a:solidFill>
                <a:ea typeface="+mn-ea"/>
                <a:cs typeface="+mn-cs"/>
              </a:rPr>
              <a:t>“</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If you abide in My word</a:t>
            </a:r>
            <a:r>
              <a:rPr lang="en-US" sz="2800" b="0" dirty="0" smtClean="0">
                <a:ln>
                  <a:noFill/>
                </a:ln>
                <a:solidFill>
                  <a:prstClr val="white"/>
                </a:solidFill>
                <a:ea typeface="+mn-ea"/>
                <a:cs typeface="+mn-cs"/>
              </a:rPr>
              <a:t>,  you are My disciples indeed. And you shall know the truth, and the truth shall make you free” (Jn. 8:31, 32)</a:t>
            </a:r>
            <a:endParaRPr lang="en-US" dirty="0"/>
          </a:p>
        </p:txBody>
      </p:sp>
      <p:sp>
        <p:nvSpPr>
          <p:cNvPr id="3" name="Content Placeholder 2"/>
          <p:cNvSpPr>
            <a:spLocks noGrp="1"/>
          </p:cNvSpPr>
          <p:nvPr>
            <p:ph idx="1"/>
          </p:nvPr>
        </p:nvSpPr>
        <p:spPr>
          <a:xfrm>
            <a:off x="914400" y="2362200"/>
            <a:ext cx="7924800" cy="3840960"/>
          </a:xfrm>
        </p:spPr>
        <p:txBody>
          <a:bodyPr>
            <a:noAutofit/>
          </a:bodyPr>
          <a:lstStyle/>
          <a:p>
            <a:r>
              <a:rPr lang="en-US" sz="2500" dirty="0" smtClean="0"/>
              <a:t>“Take heed to yourself and to the doctrine. Continue in them, for in doing this you will save both yourself and those who hear you” (1 Tim. 4:16)</a:t>
            </a:r>
          </a:p>
          <a:p>
            <a:pPr hangingPunct="0"/>
            <a:r>
              <a:rPr lang="en-US" sz="2500" dirty="0" smtClean="0"/>
              <a:t>“But he who looks into the perfect law of liberty and continues in it, and is not a forgetful hearer but a doer of the work, this one will be blessed in what he does” (Jas. 1:25)</a:t>
            </a:r>
          </a:p>
          <a:p>
            <a:pPr hangingPunct="0"/>
            <a:r>
              <a:rPr lang="en-US" sz="2500" dirty="0" smtClean="0"/>
              <a:t>“Whoever transgresses and does not abide in the doctrine of Christ does not have God. He  who abides in the doctrine of Christ has both the Father and the Son” (2 Jn. 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8001000" cy="1850136"/>
          </a:xfrm>
        </p:spPr>
        <p:txBody>
          <a:bodyPr/>
          <a:lstStyle/>
          <a:p>
            <a:r>
              <a:rPr lang="en-US" sz="2800" b="0" dirty="0" smtClean="0">
                <a:ln>
                  <a:noFill/>
                </a:ln>
                <a:solidFill>
                  <a:prstClr val="white"/>
                </a:solidFill>
                <a:ea typeface="+mn-ea"/>
                <a:cs typeface="+mn-cs"/>
              </a:rPr>
              <a:t>“</a:t>
            </a:r>
            <a:r>
              <a:rPr lang="en-US" sz="28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If you abide in My word</a:t>
            </a:r>
            <a:r>
              <a:rPr lang="en-US" sz="2800" dirty="0" smtClean="0">
                <a:ln>
                  <a:noFill/>
                </a:ln>
                <a:solidFill>
                  <a:prstClr val="white"/>
                </a:solidFill>
                <a:ea typeface="+mn-ea"/>
                <a:cs typeface="+mn-cs"/>
              </a:rPr>
              <a:t>,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you are My disciples indeed</a:t>
            </a:r>
            <a:r>
              <a:rPr lang="en-US" sz="2800" b="0" dirty="0" smtClean="0">
                <a:ln>
                  <a:noFill/>
                </a:ln>
                <a:solidFill>
                  <a:prstClr val="white"/>
                </a:solidFill>
                <a:ea typeface="+mn-ea"/>
                <a:cs typeface="+mn-cs"/>
              </a:rPr>
              <a:t>. And you shall know the truth, and the truth shall make you free” (Jn. 8:30-32)</a:t>
            </a:r>
            <a:endParaRPr lang="en-US" dirty="0"/>
          </a:p>
        </p:txBody>
      </p:sp>
      <p:sp>
        <p:nvSpPr>
          <p:cNvPr id="3" name="Content Placeholder 2"/>
          <p:cNvSpPr>
            <a:spLocks noGrp="1"/>
          </p:cNvSpPr>
          <p:nvPr>
            <p:ph idx="1"/>
          </p:nvPr>
        </p:nvSpPr>
        <p:spPr>
          <a:xfrm>
            <a:off x="914400" y="2362200"/>
            <a:ext cx="7924800" cy="3840960"/>
          </a:xfrm>
        </p:spPr>
        <p:txBody>
          <a:bodyPr>
            <a:noAutofit/>
          </a:bodyPr>
          <a:lstStyle/>
          <a:p>
            <a:r>
              <a:rPr lang="en-US" sz="2500" dirty="0" smtClean="0"/>
              <a:t>some incorrectly thought they were disciples of Christ</a:t>
            </a:r>
          </a:p>
          <a:p>
            <a:pPr lvl="1"/>
            <a:r>
              <a:rPr lang="en-US" sz="2100" dirty="0" smtClean="0"/>
              <a:t>no one is a disciple without obeying (Matt. 7:21-23)</a:t>
            </a:r>
          </a:p>
          <a:p>
            <a:r>
              <a:rPr lang="en-US" sz="2500" dirty="0" smtClean="0"/>
              <a:t>discipleship is always contingent upon our relationship with the word</a:t>
            </a:r>
          </a:p>
          <a:p>
            <a:r>
              <a:rPr lang="en-US" sz="2500" dirty="0" smtClean="0"/>
              <a:t>by keeping His word, we know we are His disciples</a:t>
            </a:r>
          </a:p>
          <a:p>
            <a:pPr lvl="1"/>
            <a:r>
              <a:rPr lang="en-US" sz="2100" dirty="0" smtClean="0"/>
              <a:t>“Now by this we know that we know Him, if we keep His commandments” (1 Jn. 2:3)</a:t>
            </a:r>
          </a:p>
          <a:p>
            <a:pPr lvl="1"/>
            <a:r>
              <a:rPr lang="en-US" sz="2100" dirty="0" smtClean="0"/>
              <a:t>“But whoever keeps His word, truly the love of God is perfected in him. By this we know that we are in Him” (1 Jn. 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8001000" cy="1850136"/>
          </a:xfrm>
        </p:spPr>
        <p:txBody>
          <a:bodyPr/>
          <a:lstStyle/>
          <a:p>
            <a:r>
              <a:rPr lang="en-US" sz="2800" b="0" dirty="0" smtClean="0">
                <a:ln>
                  <a:noFill/>
                </a:ln>
                <a:solidFill>
                  <a:prstClr val="white"/>
                </a:solidFill>
                <a:ea typeface="+mn-ea"/>
                <a:cs typeface="+mn-cs"/>
              </a:rPr>
              <a:t>“</a:t>
            </a:r>
            <a:r>
              <a:rPr lang="en-US" sz="28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If you abide in My word</a:t>
            </a:r>
            <a:r>
              <a:rPr lang="en-US" sz="2800" b="0" dirty="0" smtClean="0">
                <a:ln>
                  <a:noFill/>
                </a:ln>
                <a:solidFill>
                  <a:prstClr val="white"/>
                </a:solidFill>
                <a:ea typeface="+mn-ea"/>
                <a:cs typeface="+mn-cs"/>
              </a:rPr>
              <a:t>,  </a:t>
            </a:r>
            <a:r>
              <a:rPr lang="en-US" sz="28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you are My disciples indeed</a:t>
            </a:r>
            <a:r>
              <a:rPr lang="en-US" sz="2800" b="0" dirty="0" smtClean="0">
                <a:ln>
                  <a:noFill/>
                </a:ln>
                <a:solidFill>
                  <a:prstClr val="white"/>
                </a:solidFill>
                <a:ea typeface="+mn-ea"/>
                <a:cs typeface="+mn-cs"/>
              </a:rPr>
              <a:t>.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And you shall know the truth</a:t>
            </a:r>
            <a:r>
              <a:rPr lang="en-US" sz="2800" b="0" dirty="0" smtClean="0">
                <a:ln>
                  <a:noFill/>
                </a:ln>
                <a:solidFill>
                  <a:prstClr val="white"/>
                </a:solidFill>
                <a:ea typeface="+mn-ea"/>
                <a:cs typeface="+mn-cs"/>
              </a:rPr>
              <a:t>, and the truth shall make you free” (Jn. 8:30-32)</a:t>
            </a:r>
            <a:endParaRPr lang="en-US" dirty="0"/>
          </a:p>
        </p:txBody>
      </p:sp>
      <p:sp>
        <p:nvSpPr>
          <p:cNvPr id="3" name="Content Placeholder 2"/>
          <p:cNvSpPr>
            <a:spLocks noGrp="1"/>
          </p:cNvSpPr>
          <p:nvPr>
            <p:ph idx="1"/>
          </p:nvPr>
        </p:nvSpPr>
        <p:spPr>
          <a:xfrm>
            <a:off x="2590800" y="2362200"/>
            <a:ext cx="6248400" cy="4191000"/>
          </a:xfrm>
        </p:spPr>
        <p:txBody>
          <a:bodyPr>
            <a:noAutofit/>
          </a:bodyPr>
          <a:lstStyle/>
          <a:p>
            <a:r>
              <a:rPr lang="en-US" sz="3200" dirty="0" smtClean="0"/>
              <a:t>there is something as “truth”</a:t>
            </a:r>
          </a:p>
          <a:p>
            <a:pPr lvl="1"/>
            <a:r>
              <a:rPr lang="en-US" sz="2800" dirty="0" smtClean="0"/>
              <a:t>a body of divine truth</a:t>
            </a:r>
          </a:p>
          <a:p>
            <a:r>
              <a:rPr lang="en-US" sz="3200" dirty="0" smtClean="0"/>
              <a:t>Jesus is the source of truth</a:t>
            </a:r>
          </a:p>
          <a:p>
            <a:pPr lvl="1"/>
            <a:r>
              <a:rPr lang="en-US" sz="2800" dirty="0" smtClean="0"/>
              <a:t>“Jesus said to him, ‘I am the way, the truth, and the life. No one comes to the Father except through Me’” (Jn. 14:6)</a:t>
            </a:r>
          </a:p>
        </p:txBody>
      </p:sp>
      <p:sp>
        <p:nvSpPr>
          <p:cNvPr id="4" name="Rectangle 3"/>
          <p:cNvSpPr/>
          <p:nvPr/>
        </p:nvSpPr>
        <p:spPr>
          <a:xfrm>
            <a:off x="780871" y="2590800"/>
            <a:ext cx="1200329" cy="3124200"/>
          </a:xfrm>
          <a:prstGeom prst="rect">
            <a:avLst/>
          </a:prstGeom>
          <a:noFill/>
        </p:spPr>
        <p:txBody>
          <a:bodyPr vert="vert270" wrap="squar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en-US" sz="6600" b="1" cap="none" spc="300" dirty="0" smtClean="0">
                <a:ln/>
                <a:solidFill>
                  <a:schemeClr val="accent5">
                    <a:tint val="50000"/>
                    <a:satMod val="180000"/>
                  </a:schemeClr>
                </a:solidFill>
                <a:effectLst>
                  <a:reflection blurRad="6350" stA="60000" endA="900" endPos="60000" dist="29997" dir="5400000" sy="-100000" algn="bl" rotWithShape="0"/>
                </a:effectLst>
              </a:rPr>
              <a:t>TRUTH</a:t>
            </a:r>
            <a:endParaRPr lang="en-US" sz="5400" b="1" cap="none" spc="300" dirty="0">
              <a:ln/>
              <a:solidFill>
                <a:schemeClr val="accent5">
                  <a:tint val="50000"/>
                  <a:satMod val="180000"/>
                </a:schemeClr>
              </a:solidFill>
              <a:effectLst>
                <a:reflection blurRad="6350" stA="60000" endA="900" endPos="60000" dist="29997"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8001000" cy="1850136"/>
          </a:xfrm>
        </p:spPr>
        <p:txBody>
          <a:bodyPr/>
          <a:lstStyle/>
          <a:p>
            <a:r>
              <a:rPr lang="en-US" sz="2800" b="0" dirty="0" smtClean="0">
                <a:ln>
                  <a:noFill/>
                </a:ln>
                <a:solidFill>
                  <a:prstClr val="white"/>
                </a:solidFill>
                <a:ea typeface="+mn-ea"/>
                <a:cs typeface="+mn-cs"/>
              </a:rPr>
              <a:t>“</a:t>
            </a:r>
            <a:r>
              <a:rPr lang="en-US" sz="28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If you abide in My word</a:t>
            </a:r>
            <a:r>
              <a:rPr lang="en-US" sz="2800" b="0" dirty="0" smtClean="0">
                <a:ln>
                  <a:noFill/>
                </a:ln>
                <a:solidFill>
                  <a:prstClr val="white"/>
                </a:solidFill>
                <a:ea typeface="+mn-ea"/>
                <a:cs typeface="+mn-cs"/>
              </a:rPr>
              <a:t>,  </a:t>
            </a:r>
            <a:r>
              <a:rPr lang="en-US" sz="28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you are My disciples indeed</a:t>
            </a:r>
            <a:r>
              <a:rPr lang="en-US" sz="2800" b="0" dirty="0" smtClean="0">
                <a:ln>
                  <a:noFill/>
                </a:ln>
                <a:solidFill>
                  <a:prstClr val="white"/>
                </a:solidFill>
                <a:ea typeface="+mn-ea"/>
                <a:cs typeface="+mn-cs"/>
              </a:rPr>
              <a:t>.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And you shall know the truth</a:t>
            </a:r>
            <a:r>
              <a:rPr lang="en-US" sz="2800" b="0" dirty="0" smtClean="0">
                <a:ln>
                  <a:noFill/>
                </a:ln>
                <a:solidFill>
                  <a:prstClr val="white"/>
                </a:solidFill>
                <a:ea typeface="+mn-ea"/>
                <a:cs typeface="+mn-cs"/>
              </a:rPr>
              <a:t>, and the truth shall make you free” (Jn. 8:30-32)</a:t>
            </a:r>
            <a:endParaRPr lang="en-US" dirty="0"/>
          </a:p>
        </p:txBody>
      </p:sp>
      <p:sp>
        <p:nvSpPr>
          <p:cNvPr id="3" name="Content Placeholder 2"/>
          <p:cNvSpPr>
            <a:spLocks noGrp="1"/>
          </p:cNvSpPr>
          <p:nvPr>
            <p:ph idx="1"/>
          </p:nvPr>
        </p:nvSpPr>
        <p:spPr>
          <a:xfrm>
            <a:off x="914400" y="2362200"/>
            <a:ext cx="7924800" cy="3840960"/>
          </a:xfrm>
        </p:spPr>
        <p:txBody>
          <a:bodyPr>
            <a:noAutofit/>
          </a:bodyPr>
          <a:lstStyle/>
          <a:p>
            <a:r>
              <a:rPr lang="en-US" sz="2800" dirty="0" smtClean="0"/>
              <a:t>Truth is found in the “Word”</a:t>
            </a:r>
          </a:p>
          <a:p>
            <a:pPr lvl="1"/>
            <a:r>
              <a:rPr lang="en-US" sz="2400" dirty="0" smtClean="0"/>
              <a:t>“Sanctify them by Your truth. Your word is truth” (Jn. 17:17)</a:t>
            </a:r>
          </a:p>
          <a:p>
            <a:r>
              <a:rPr lang="en-US" sz="2800" dirty="0" smtClean="0"/>
              <a:t>Some exchange truth for lies</a:t>
            </a:r>
          </a:p>
          <a:p>
            <a:pPr lvl="1"/>
            <a:r>
              <a:rPr lang="en-US" sz="2400" dirty="0" smtClean="0"/>
              <a:t>“who exchanged the truth of God for the lie, and worshiped and served the creature rather than the Creator, who is blessed forever. Amen” (Rom. 1:25)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8001000" cy="1850136"/>
          </a:xfrm>
        </p:spPr>
        <p:txBody>
          <a:bodyPr/>
          <a:lstStyle/>
          <a:p>
            <a:r>
              <a:rPr lang="en-US" sz="2800" b="0" dirty="0" smtClean="0">
                <a:ln>
                  <a:noFill/>
                </a:ln>
                <a:solidFill>
                  <a:prstClr val="white"/>
                </a:solidFill>
                <a:ea typeface="+mn-ea"/>
                <a:cs typeface="+mn-cs"/>
              </a:rPr>
              <a:t>“</a:t>
            </a:r>
            <a:r>
              <a:rPr lang="en-US" sz="28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If you abide in My word</a:t>
            </a:r>
            <a:r>
              <a:rPr lang="en-US" sz="2800" b="0" dirty="0" smtClean="0">
                <a:ln>
                  <a:noFill/>
                </a:ln>
                <a:solidFill>
                  <a:prstClr val="white"/>
                </a:solidFill>
                <a:ea typeface="+mn-ea"/>
                <a:cs typeface="+mn-cs"/>
              </a:rPr>
              <a:t>,  </a:t>
            </a:r>
            <a:r>
              <a:rPr lang="en-US" sz="28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you are My disciples indeed</a:t>
            </a:r>
            <a:r>
              <a:rPr lang="en-US" sz="2800" b="0" dirty="0" smtClean="0">
                <a:ln>
                  <a:noFill/>
                </a:ln>
                <a:solidFill>
                  <a:prstClr val="white"/>
                </a:solidFill>
                <a:ea typeface="+mn-ea"/>
                <a:cs typeface="+mn-cs"/>
              </a:rPr>
              <a:t>.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And you shall know the truth</a:t>
            </a:r>
            <a:r>
              <a:rPr lang="en-US" sz="2800" b="0" dirty="0" smtClean="0">
                <a:ln>
                  <a:noFill/>
                </a:ln>
                <a:solidFill>
                  <a:prstClr val="white"/>
                </a:solidFill>
                <a:ea typeface="+mn-ea"/>
                <a:cs typeface="+mn-cs"/>
              </a:rPr>
              <a:t>, and the truth shall make you free” (Jn. 8:30-32)</a:t>
            </a:r>
            <a:endParaRPr lang="en-US" dirty="0"/>
          </a:p>
        </p:txBody>
      </p:sp>
      <p:sp>
        <p:nvSpPr>
          <p:cNvPr id="3" name="Content Placeholder 2"/>
          <p:cNvSpPr>
            <a:spLocks noGrp="1"/>
          </p:cNvSpPr>
          <p:nvPr>
            <p:ph idx="1"/>
          </p:nvPr>
        </p:nvSpPr>
        <p:spPr>
          <a:xfrm>
            <a:off x="914400" y="2362200"/>
            <a:ext cx="7924800" cy="3840960"/>
          </a:xfrm>
        </p:spPr>
        <p:txBody>
          <a:bodyPr>
            <a:noAutofit/>
          </a:bodyPr>
          <a:lstStyle/>
          <a:p>
            <a:r>
              <a:rPr lang="en-US" sz="3200" dirty="0" smtClean="0"/>
              <a:t>Truth is to be known</a:t>
            </a:r>
          </a:p>
          <a:p>
            <a:pPr lvl="1"/>
            <a:r>
              <a:rPr lang="en-US" sz="2800" dirty="0" smtClean="0"/>
              <a:t>“That I may make you know the certainty of the words of truth, that you may answer words of truth to those who send to you?” (Prov. 22:21)</a:t>
            </a:r>
          </a:p>
          <a:p>
            <a:pPr lvl="1"/>
            <a:r>
              <a:rPr lang="en-US" sz="2800" dirty="0" smtClean="0"/>
              <a:t>“in humility correcting those who are in opposition, if God perhaps will grant them repentance, so that they may know the truth” (2 Tim. 2:25)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wilight">
  <a:themeElements>
    <a:clrScheme name="Twilight">
      <a:dk1>
        <a:sysClr val="windowText" lastClr="000000"/>
      </a:dk1>
      <a:lt1>
        <a:sysClr val="window" lastClr="FFFFFF"/>
      </a:lt1>
      <a:dk2>
        <a:srgbClr val="461455"/>
      </a:dk2>
      <a:lt2>
        <a:srgbClr val="FFFFD2"/>
      </a:lt2>
      <a:accent1>
        <a:srgbClr val="B94B2D"/>
      </a:accent1>
      <a:accent2>
        <a:srgbClr val="B95F91"/>
      </a:accent2>
      <a:accent3>
        <a:srgbClr val="C8AF3C"/>
      </a:accent3>
      <a:accent4>
        <a:srgbClr val="78AA64"/>
      </a:accent4>
      <a:accent5>
        <a:srgbClr val="8264AA"/>
      </a:accent5>
      <a:accent6>
        <a:srgbClr val="D29B46"/>
      </a:accent6>
      <a:hlink>
        <a:srgbClr val="0000FF"/>
      </a:hlink>
      <a:folHlink>
        <a:srgbClr val="800080"/>
      </a:folHlink>
    </a:clrScheme>
    <a:fontScheme name="Twilight">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75000"/>
                <a:satMod val="105000"/>
              </a:schemeClr>
              <a:schemeClr val="phClr">
                <a:tint val="90000"/>
                <a:satMod val="200000"/>
              </a:schemeClr>
            </a:duotone>
          </a:blip>
          <a:tile tx="0" ty="0" sx="120000" sy="12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Twilight</Template>
  <TotalTime>815</TotalTime>
  <Words>2074</Words>
  <Application>Microsoft Office PowerPoint</Application>
  <PresentationFormat>On-screen Show (4:3)</PresentationFormat>
  <Paragraphs>116</Paragraphs>
  <Slides>12</Slides>
  <Notes>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Arial</vt:lpstr>
      <vt:lpstr>Pristina</vt:lpstr>
      <vt:lpstr>Wingdings 2</vt:lpstr>
      <vt:lpstr>Calibri</vt:lpstr>
      <vt:lpstr>Wingdings</vt:lpstr>
      <vt:lpstr>Consolas</vt:lpstr>
      <vt:lpstr>HG丸ｺﾞｼｯｸM-PRO</vt:lpstr>
      <vt:lpstr>Corbel</vt:lpstr>
      <vt:lpstr>HGｺﾞｼｯｸM</vt:lpstr>
      <vt:lpstr>Estrangelo Edessa</vt:lpstr>
      <vt:lpstr>Twilight</vt:lpstr>
      <vt:lpstr>“If You Abide In My Word”</vt:lpstr>
      <vt:lpstr>What Good Thing Must I Do?</vt:lpstr>
      <vt:lpstr>“Abiding in word” is more than “Belief”</vt:lpstr>
      <vt:lpstr>“If you abide in My word,  you are My disciples indeed. And you shall know the truth, and the truth shall make you free” (Jn. 8:31, 32)</vt:lpstr>
      <vt:lpstr>“If you abide in My word,  you are My disciples indeed. And you shall know the truth, and the truth shall make you free” (Jn. 8:31, 32)</vt:lpstr>
      <vt:lpstr>“If you abide in My word,  you are My disciples indeed. And you shall know the truth, and the truth shall make you free” (Jn. 8:30-32)</vt:lpstr>
      <vt:lpstr>“If you abide in My word,  you are My disciples indeed. And you shall know the truth, and the truth shall make you free” (Jn. 8:30-32)</vt:lpstr>
      <vt:lpstr>“If you abide in My word,  you are My disciples indeed. And you shall know the truth, and the truth shall make you free” (Jn. 8:30-32)</vt:lpstr>
      <vt:lpstr>“If you abide in My word,  you are My disciples indeed. And you shall know the truth, and the truth shall make you free” (Jn. 8:30-32)</vt:lpstr>
      <vt:lpstr>“If you abide in My word,  you are My disciples indeed. And you shall know the truth, and the truth shall make you free” (Jn. 8:30-32)</vt:lpstr>
      <vt:lpstr>“If you abide in My word,  you are My disciples indeed. And you shall know the truth, and the truth shall make you free” (Jn. 8:30-32)</vt:lpstr>
      <vt:lpstr>Truth Frees From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You Abide In My Word”</dc:title>
  <dc:creator>Steven J. Wallace</dc:creator>
  <cp:lastModifiedBy>Steven J. Wallace</cp:lastModifiedBy>
  <cp:revision>77</cp:revision>
  <dcterms:created xsi:type="dcterms:W3CDTF">2007-07-13T22:29:13Z</dcterms:created>
  <dcterms:modified xsi:type="dcterms:W3CDTF">2012-11-03T16:46:45Z</dcterms:modified>
</cp:coreProperties>
</file>